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sldIdLst>
    <p:sldId id="259" r:id="rId5"/>
    <p:sldId id="257" r:id="rId6"/>
    <p:sldId id="290" r:id="rId7"/>
    <p:sldId id="285" r:id="rId8"/>
    <p:sldId id="272" r:id="rId9"/>
    <p:sldId id="275" r:id="rId10"/>
    <p:sldId id="269" r:id="rId11"/>
    <p:sldId id="308" r:id="rId12"/>
    <p:sldId id="309" r:id="rId13"/>
    <p:sldId id="310" r:id="rId14"/>
    <p:sldId id="314" r:id="rId15"/>
    <p:sldId id="312" r:id="rId16"/>
    <p:sldId id="311" r:id="rId17"/>
    <p:sldId id="313" r:id="rId18"/>
    <p:sldId id="315" r:id="rId19"/>
    <p:sldId id="316" r:id="rId20"/>
    <p:sldId id="317" r:id="rId21"/>
    <p:sldId id="318" r:id="rId22"/>
    <p:sldId id="319" r:id="rId23"/>
    <p:sldId id="321" r:id="rId24"/>
    <p:sldId id="268" r:id="rId25"/>
    <p:sldId id="320" r:id="rId26"/>
    <p:sldId id="322" r:id="rId27"/>
    <p:sldId id="324" r:id="rId28"/>
    <p:sldId id="323" r:id="rId29"/>
    <p:sldId id="325" r:id="rId30"/>
    <p:sldId id="266" r:id="rId31"/>
    <p:sldId id="261" r:id="rId32"/>
  </p:sldIdLst>
  <p:sldSz cx="18288000" cy="10287000"/>
  <p:notesSz cx="7010400" cy="92964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5D34F170-2D25-409E-B038-9FD63495CF52}">
          <p14:sldIdLst>
            <p14:sldId id="259"/>
            <p14:sldId id="257"/>
            <p14:sldId id="290"/>
            <p14:sldId id="285"/>
            <p14:sldId id="272"/>
            <p14:sldId id="275"/>
            <p14:sldId id="269"/>
            <p14:sldId id="308"/>
            <p14:sldId id="309"/>
            <p14:sldId id="310"/>
            <p14:sldId id="314"/>
            <p14:sldId id="312"/>
            <p14:sldId id="311"/>
            <p14:sldId id="313"/>
            <p14:sldId id="315"/>
            <p14:sldId id="316"/>
            <p14:sldId id="317"/>
            <p14:sldId id="318"/>
            <p14:sldId id="319"/>
            <p14:sldId id="321"/>
            <p14:sldId id="268"/>
            <p14:sldId id="320"/>
            <p14:sldId id="322"/>
            <p14:sldId id="324"/>
            <p14:sldId id="323"/>
            <p14:sldId id="325"/>
            <p14:sldId id="266"/>
            <p14:sldId id="26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Mildenberger" initials="JM" lastIdx="3" clrIdx="0">
    <p:extLst>
      <p:ext uri="{19B8F6BF-5375-455C-9EA6-DF929625EA0E}">
        <p15:presenceInfo xmlns:p15="http://schemas.microsoft.com/office/powerpoint/2012/main" userId="S::JosephMil@co.washington.or.us::57edf58e-ee66-4f63-ab44-53f0919e3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B8D"/>
    <a:srgbClr val="F05223"/>
    <a:srgbClr val="1C3A6A"/>
    <a:srgbClr val="2A599D"/>
    <a:srgbClr val="FF9900"/>
    <a:srgbClr val="007BAF"/>
    <a:srgbClr val="0074A4"/>
    <a:srgbClr val="EE3940"/>
    <a:srgbClr val="0073A3"/>
    <a:srgbClr val="170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B51A4-8E47-481A-B0E8-0A87964695A4}" v="37" dt="2021-03-13T16:55:01.1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85" autoAdjust="0"/>
  </p:normalViewPr>
  <p:slideViewPr>
    <p:cSldViewPr snapToGrid="0">
      <p:cViewPr varScale="1">
        <p:scale>
          <a:sx n="52" d="100"/>
          <a:sy n="52" d="100"/>
        </p:scale>
        <p:origin x="18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elle Hauther" userId="47ec588f00a0ff15" providerId="LiveId" clId="{306B51A4-8E47-481A-B0E8-0A87964695A4}"/>
    <pc:docChg chg="undo custSel addSld delSld modSld sldOrd modSection modNotesMaster">
      <pc:chgData name="Danelle Hauther" userId="47ec588f00a0ff15" providerId="LiveId" clId="{306B51A4-8E47-481A-B0E8-0A87964695A4}" dt="2021-03-13T16:55:35.226" v="11849" actId="14100"/>
      <pc:docMkLst>
        <pc:docMk/>
      </pc:docMkLst>
      <pc:sldChg chg="modSp mod">
        <pc:chgData name="Danelle Hauther" userId="47ec588f00a0ff15" providerId="LiveId" clId="{306B51A4-8E47-481A-B0E8-0A87964695A4}" dt="2021-03-13T01:46:42.920" v="6227" actId="20577"/>
        <pc:sldMkLst>
          <pc:docMk/>
          <pc:sldMk cId="1610738557" sldId="261"/>
        </pc:sldMkLst>
        <pc:spChg chg="mod">
          <ac:chgData name="Danelle Hauther" userId="47ec588f00a0ff15" providerId="LiveId" clId="{306B51A4-8E47-481A-B0E8-0A87964695A4}" dt="2021-03-13T01:46:42.920" v="6227" actId="20577"/>
          <ac:spMkLst>
            <pc:docMk/>
            <pc:sldMk cId="1610738557" sldId="261"/>
            <ac:spMk id="30" creationId="{BB69A120-BA24-4B9F-8ABE-BAF8DBE6FEB7}"/>
          </ac:spMkLst>
        </pc:spChg>
      </pc:sldChg>
      <pc:sldChg chg="addSp delSp modSp mod modNotesTx">
        <pc:chgData name="Danelle Hauther" userId="47ec588f00a0ff15" providerId="LiveId" clId="{306B51A4-8E47-481A-B0E8-0A87964695A4}" dt="2021-03-13T12:07:50.238" v="10123" actId="1076"/>
        <pc:sldMkLst>
          <pc:docMk/>
          <pc:sldMk cId="1030127178" sldId="268"/>
        </pc:sldMkLst>
        <pc:spChg chg="add mod">
          <ac:chgData name="Danelle Hauther" userId="47ec588f00a0ff15" providerId="LiveId" clId="{306B51A4-8E47-481A-B0E8-0A87964695A4}" dt="2021-03-13T12:07:50.238" v="10123" actId="1076"/>
          <ac:spMkLst>
            <pc:docMk/>
            <pc:sldMk cId="1030127178" sldId="268"/>
            <ac:spMk id="7" creationId="{DE05F7AD-5513-47B2-90C1-6C651C0AC3B6}"/>
          </ac:spMkLst>
        </pc:spChg>
        <pc:graphicFrameChg chg="del">
          <ac:chgData name="Danelle Hauther" userId="47ec588f00a0ff15" providerId="LiveId" clId="{306B51A4-8E47-481A-B0E8-0A87964695A4}" dt="2021-03-12T22:19:38.503" v="6194" actId="478"/>
          <ac:graphicFrameMkLst>
            <pc:docMk/>
            <pc:sldMk cId="1030127178" sldId="268"/>
            <ac:graphicFrameMk id="8" creationId="{C0A232E3-64DA-4140-8ECB-F47A4904FB9A}"/>
          </ac:graphicFrameMkLst>
        </pc:graphicFrameChg>
        <pc:picChg chg="add mod">
          <ac:chgData name="Danelle Hauther" userId="47ec588f00a0ff15" providerId="LiveId" clId="{306B51A4-8E47-481A-B0E8-0A87964695A4}" dt="2021-03-13T12:07:25.441" v="10112" actId="1076"/>
          <ac:picMkLst>
            <pc:docMk/>
            <pc:sldMk cId="1030127178" sldId="268"/>
            <ac:picMk id="6" creationId="{C3C35EC9-3FAB-4030-A5B8-CA7196070DDD}"/>
          </ac:picMkLst>
        </pc:picChg>
        <pc:picChg chg="del mod ord">
          <ac:chgData name="Danelle Hauther" userId="47ec588f00a0ff15" providerId="LiveId" clId="{306B51A4-8E47-481A-B0E8-0A87964695A4}" dt="2021-03-13T12:06:09.609" v="10106" actId="478"/>
          <ac:picMkLst>
            <pc:docMk/>
            <pc:sldMk cId="1030127178" sldId="268"/>
            <ac:picMk id="12" creationId="{0F276167-4352-4EE9-8132-BE3A91D172F9}"/>
          </ac:picMkLst>
        </pc:picChg>
      </pc:sldChg>
      <pc:sldChg chg="modSp mod modNotesTx">
        <pc:chgData name="Danelle Hauther" userId="47ec588f00a0ff15" providerId="LiveId" clId="{306B51A4-8E47-481A-B0E8-0A87964695A4}" dt="2021-03-12T21:57:00.653" v="6087" actId="20577"/>
        <pc:sldMkLst>
          <pc:docMk/>
          <pc:sldMk cId="4198470011" sldId="269"/>
        </pc:sldMkLst>
        <pc:spChg chg="mod ord">
          <ac:chgData name="Danelle Hauther" userId="47ec588f00a0ff15" providerId="LiveId" clId="{306B51A4-8E47-481A-B0E8-0A87964695A4}" dt="2021-03-12T14:26:01.952" v="1045" actId="1076"/>
          <ac:spMkLst>
            <pc:docMk/>
            <pc:sldMk cId="4198470011" sldId="269"/>
            <ac:spMk id="12" creationId="{D6E2EE3A-902E-46B7-B69F-5374950AB912}"/>
          </ac:spMkLst>
        </pc:spChg>
      </pc:sldChg>
      <pc:sldChg chg="del">
        <pc:chgData name="Danelle Hauther" userId="47ec588f00a0ff15" providerId="LiveId" clId="{306B51A4-8E47-481A-B0E8-0A87964695A4}" dt="2021-03-12T14:10:11.285" v="249" actId="2696"/>
        <pc:sldMkLst>
          <pc:docMk/>
          <pc:sldMk cId="801927892" sldId="270"/>
        </pc:sldMkLst>
      </pc:sldChg>
      <pc:sldChg chg="modSp mod ord">
        <pc:chgData name="Danelle Hauther" userId="47ec588f00a0ff15" providerId="LiveId" clId="{306B51A4-8E47-481A-B0E8-0A87964695A4}" dt="2021-03-12T22:10:18.914" v="6181" actId="113"/>
        <pc:sldMkLst>
          <pc:docMk/>
          <pc:sldMk cId="4090848212" sldId="272"/>
        </pc:sldMkLst>
        <pc:graphicFrameChg chg="modGraphic">
          <ac:chgData name="Danelle Hauther" userId="47ec588f00a0ff15" providerId="LiveId" clId="{306B51A4-8E47-481A-B0E8-0A87964695A4}" dt="2021-03-12T22:10:18.914" v="6181" actId="113"/>
          <ac:graphicFrameMkLst>
            <pc:docMk/>
            <pc:sldMk cId="4090848212" sldId="272"/>
            <ac:graphicFrameMk id="3" creationId="{21B00509-921D-439F-B667-03CA2076AB95}"/>
          </ac:graphicFrameMkLst>
        </pc:graphicFrameChg>
        <pc:graphicFrameChg chg="modGraphic">
          <ac:chgData name="Danelle Hauther" userId="47ec588f00a0ff15" providerId="LiveId" clId="{306B51A4-8E47-481A-B0E8-0A87964695A4}" dt="2021-03-12T22:08:47.043" v="6179" actId="113"/>
          <ac:graphicFrameMkLst>
            <pc:docMk/>
            <pc:sldMk cId="4090848212" sldId="272"/>
            <ac:graphicFrameMk id="9" creationId="{5201E7F7-DACD-4C36-8660-05AF3A172A27}"/>
          </ac:graphicFrameMkLst>
        </pc:graphicFrameChg>
      </pc:sldChg>
      <pc:sldChg chg="del">
        <pc:chgData name="Danelle Hauther" userId="47ec588f00a0ff15" providerId="LiveId" clId="{306B51A4-8E47-481A-B0E8-0A87964695A4}" dt="2021-03-12T14:06:29.920" v="226" actId="2696"/>
        <pc:sldMkLst>
          <pc:docMk/>
          <pc:sldMk cId="2695799013" sldId="274"/>
        </pc:sldMkLst>
      </pc:sldChg>
      <pc:sldChg chg="modSp mod ord">
        <pc:chgData name="Danelle Hauther" userId="47ec588f00a0ff15" providerId="LiveId" clId="{306B51A4-8E47-481A-B0E8-0A87964695A4}" dt="2021-03-12T22:16:19.283" v="6184" actId="113"/>
        <pc:sldMkLst>
          <pc:docMk/>
          <pc:sldMk cId="3036760787" sldId="275"/>
        </pc:sldMkLst>
        <pc:graphicFrameChg chg="modGraphic">
          <ac:chgData name="Danelle Hauther" userId="47ec588f00a0ff15" providerId="LiveId" clId="{306B51A4-8E47-481A-B0E8-0A87964695A4}" dt="2021-03-12T22:10:35.439" v="6183" actId="113"/>
          <ac:graphicFrameMkLst>
            <pc:docMk/>
            <pc:sldMk cId="3036760787" sldId="275"/>
            <ac:graphicFrameMk id="3" creationId="{21B00509-921D-439F-B667-03CA2076AB95}"/>
          </ac:graphicFrameMkLst>
        </pc:graphicFrameChg>
        <pc:graphicFrameChg chg="modGraphic">
          <ac:chgData name="Danelle Hauther" userId="47ec588f00a0ff15" providerId="LiveId" clId="{306B51A4-8E47-481A-B0E8-0A87964695A4}" dt="2021-03-12T22:16:19.283" v="6184" actId="113"/>
          <ac:graphicFrameMkLst>
            <pc:docMk/>
            <pc:sldMk cId="3036760787" sldId="275"/>
            <ac:graphicFrameMk id="9" creationId="{5201E7F7-DACD-4C36-8660-05AF3A172A27}"/>
          </ac:graphicFrameMkLst>
        </pc:graphicFrameChg>
      </pc:sldChg>
      <pc:sldChg chg="del">
        <pc:chgData name="Danelle Hauther" userId="47ec588f00a0ff15" providerId="LiveId" clId="{306B51A4-8E47-481A-B0E8-0A87964695A4}" dt="2021-03-12T14:08:20.266" v="234" actId="2696"/>
        <pc:sldMkLst>
          <pc:docMk/>
          <pc:sldMk cId="1444676129" sldId="277"/>
        </pc:sldMkLst>
      </pc:sldChg>
      <pc:sldChg chg="del">
        <pc:chgData name="Danelle Hauther" userId="47ec588f00a0ff15" providerId="LiveId" clId="{306B51A4-8E47-481A-B0E8-0A87964695A4}" dt="2021-03-12T14:08:27.766" v="235" actId="2696"/>
        <pc:sldMkLst>
          <pc:docMk/>
          <pc:sldMk cId="2478671312" sldId="278"/>
        </pc:sldMkLst>
      </pc:sldChg>
      <pc:sldChg chg="add del">
        <pc:chgData name="Danelle Hauther" userId="47ec588f00a0ff15" providerId="LiveId" clId="{306B51A4-8E47-481A-B0E8-0A87964695A4}" dt="2021-03-12T22:18:31.190" v="6186" actId="2696"/>
        <pc:sldMkLst>
          <pc:docMk/>
          <pc:sldMk cId="407681852" sldId="279"/>
        </pc:sldMkLst>
      </pc:sldChg>
      <pc:sldChg chg="del">
        <pc:chgData name="Danelle Hauther" userId="47ec588f00a0ff15" providerId="LiveId" clId="{306B51A4-8E47-481A-B0E8-0A87964695A4}" dt="2021-03-12T14:06:50.134" v="229" actId="2696"/>
        <pc:sldMkLst>
          <pc:docMk/>
          <pc:sldMk cId="2724183805" sldId="280"/>
        </pc:sldMkLst>
      </pc:sldChg>
      <pc:sldChg chg="del">
        <pc:chgData name="Danelle Hauther" userId="47ec588f00a0ff15" providerId="LiveId" clId="{306B51A4-8E47-481A-B0E8-0A87964695A4}" dt="2021-03-12T14:08:58.272" v="238" actId="2696"/>
        <pc:sldMkLst>
          <pc:docMk/>
          <pc:sldMk cId="2469163602" sldId="282"/>
        </pc:sldMkLst>
      </pc:sldChg>
      <pc:sldChg chg="del">
        <pc:chgData name="Danelle Hauther" userId="47ec588f00a0ff15" providerId="LiveId" clId="{306B51A4-8E47-481A-B0E8-0A87964695A4}" dt="2021-03-12T14:09:04.790" v="240" actId="2696"/>
        <pc:sldMkLst>
          <pc:docMk/>
          <pc:sldMk cId="392671904" sldId="283"/>
        </pc:sldMkLst>
      </pc:sldChg>
      <pc:sldChg chg="del">
        <pc:chgData name="Danelle Hauther" userId="47ec588f00a0ff15" providerId="LiveId" clId="{306B51A4-8E47-481A-B0E8-0A87964695A4}" dt="2021-03-12T22:18:49.975" v="6190" actId="2696"/>
        <pc:sldMkLst>
          <pc:docMk/>
          <pc:sldMk cId="2572659937" sldId="284"/>
        </pc:sldMkLst>
      </pc:sldChg>
      <pc:sldChg chg="ord">
        <pc:chgData name="Danelle Hauther" userId="47ec588f00a0ff15" providerId="LiveId" clId="{306B51A4-8E47-481A-B0E8-0A87964695A4}" dt="2021-03-12T14:06:06.675" v="221"/>
        <pc:sldMkLst>
          <pc:docMk/>
          <pc:sldMk cId="1986216197" sldId="285"/>
        </pc:sldMkLst>
      </pc:sldChg>
      <pc:sldChg chg="del">
        <pc:chgData name="Danelle Hauther" userId="47ec588f00a0ff15" providerId="LiveId" clId="{306B51A4-8E47-481A-B0E8-0A87964695A4}" dt="2021-03-12T14:09:34.303" v="241" actId="2696"/>
        <pc:sldMkLst>
          <pc:docMk/>
          <pc:sldMk cId="3434247932" sldId="286"/>
        </pc:sldMkLst>
      </pc:sldChg>
      <pc:sldChg chg="del">
        <pc:chgData name="Danelle Hauther" userId="47ec588f00a0ff15" providerId="LiveId" clId="{306B51A4-8E47-481A-B0E8-0A87964695A4}" dt="2021-03-12T22:19:03.757" v="6191" actId="2696"/>
        <pc:sldMkLst>
          <pc:docMk/>
          <pc:sldMk cId="679786387" sldId="287"/>
        </pc:sldMkLst>
      </pc:sldChg>
      <pc:sldChg chg="del">
        <pc:chgData name="Danelle Hauther" userId="47ec588f00a0ff15" providerId="LiveId" clId="{306B51A4-8E47-481A-B0E8-0A87964695A4}" dt="2021-03-12T14:09:01.835" v="239" actId="2696"/>
        <pc:sldMkLst>
          <pc:docMk/>
          <pc:sldMk cId="40010741" sldId="288"/>
        </pc:sldMkLst>
      </pc:sldChg>
      <pc:sldChg chg="del">
        <pc:chgData name="Danelle Hauther" userId="47ec588f00a0ff15" providerId="LiveId" clId="{306B51A4-8E47-481A-B0E8-0A87964695A4}" dt="2021-03-12T14:07:00.850" v="231" actId="2696"/>
        <pc:sldMkLst>
          <pc:docMk/>
          <pc:sldMk cId="3997388759" sldId="289"/>
        </pc:sldMkLst>
      </pc:sldChg>
      <pc:sldChg chg="del">
        <pc:chgData name="Danelle Hauther" userId="47ec588f00a0ff15" providerId="LiveId" clId="{306B51A4-8E47-481A-B0E8-0A87964695A4}" dt="2021-03-12T14:06:33.721" v="227" actId="2696"/>
        <pc:sldMkLst>
          <pc:docMk/>
          <pc:sldMk cId="4118688707" sldId="291"/>
        </pc:sldMkLst>
      </pc:sldChg>
      <pc:sldChg chg="del">
        <pc:chgData name="Danelle Hauther" userId="47ec588f00a0ff15" providerId="LiveId" clId="{306B51A4-8E47-481A-B0E8-0A87964695A4}" dt="2021-03-12T14:06:53.464" v="230" actId="2696"/>
        <pc:sldMkLst>
          <pc:docMk/>
          <pc:sldMk cId="893606414" sldId="292"/>
        </pc:sldMkLst>
      </pc:sldChg>
      <pc:sldChg chg="del">
        <pc:chgData name="Danelle Hauther" userId="47ec588f00a0ff15" providerId="LiveId" clId="{306B51A4-8E47-481A-B0E8-0A87964695A4}" dt="2021-03-12T14:06:46.815" v="228" actId="2696"/>
        <pc:sldMkLst>
          <pc:docMk/>
          <pc:sldMk cId="1585172617" sldId="293"/>
        </pc:sldMkLst>
      </pc:sldChg>
      <pc:sldChg chg="del">
        <pc:chgData name="Danelle Hauther" userId="47ec588f00a0ff15" providerId="LiveId" clId="{306B51A4-8E47-481A-B0E8-0A87964695A4}" dt="2021-03-12T14:08:16.468" v="233" actId="2696"/>
        <pc:sldMkLst>
          <pc:docMk/>
          <pc:sldMk cId="2145043783" sldId="294"/>
        </pc:sldMkLst>
      </pc:sldChg>
      <pc:sldChg chg="del">
        <pc:chgData name="Danelle Hauther" userId="47ec588f00a0ff15" providerId="LiveId" clId="{306B51A4-8E47-481A-B0E8-0A87964695A4}" dt="2021-03-12T14:08:00.920" v="232" actId="2696"/>
        <pc:sldMkLst>
          <pc:docMk/>
          <pc:sldMk cId="1646154981" sldId="295"/>
        </pc:sldMkLst>
      </pc:sldChg>
      <pc:sldChg chg="del">
        <pc:chgData name="Danelle Hauther" userId="47ec588f00a0ff15" providerId="LiveId" clId="{306B51A4-8E47-481A-B0E8-0A87964695A4}" dt="2021-03-12T22:18:47.034" v="6189" actId="2696"/>
        <pc:sldMkLst>
          <pc:docMk/>
          <pc:sldMk cId="2445168868" sldId="296"/>
        </pc:sldMkLst>
      </pc:sldChg>
      <pc:sldChg chg="del">
        <pc:chgData name="Danelle Hauther" userId="47ec588f00a0ff15" providerId="LiveId" clId="{306B51A4-8E47-481A-B0E8-0A87964695A4}" dt="2021-03-12T22:18:38.060" v="6188" actId="2696"/>
        <pc:sldMkLst>
          <pc:docMk/>
          <pc:sldMk cId="613899393" sldId="297"/>
        </pc:sldMkLst>
      </pc:sldChg>
      <pc:sldChg chg="del">
        <pc:chgData name="Danelle Hauther" userId="47ec588f00a0ff15" providerId="LiveId" clId="{306B51A4-8E47-481A-B0E8-0A87964695A4}" dt="2021-03-12T22:18:34.801" v="6187" actId="2696"/>
        <pc:sldMkLst>
          <pc:docMk/>
          <pc:sldMk cId="1120720044" sldId="298"/>
        </pc:sldMkLst>
      </pc:sldChg>
      <pc:sldChg chg="del modNotesTx">
        <pc:chgData name="Danelle Hauther" userId="47ec588f00a0ff15" providerId="LiveId" clId="{306B51A4-8E47-481A-B0E8-0A87964695A4}" dt="2021-03-13T11:58:20.184" v="9896" actId="2696"/>
        <pc:sldMkLst>
          <pc:docMk/>
          <pc:sldMk cId="1115232746" sldId="299"/>
        </pc:sldMkLst>
      </pc:sldChg>
      <pc:sldChg chg="del">
        <pc:chgData name="Danelle Hauther" userId="47ec588f00a0ff15" providerId="LiveId" clId="{306B51A4-8E47-481A-B0E8-0A87964695A4}" dt="2021-03-12T14:09:39.786" v="242" actId="2696"/>
        <pc:sldMkLst>
          <pc:docMk/>
          <pc:sldMk cId="3674943067" sldId="300"/>
        </pc:sldMkLst>
      </pc:sldChg>
      <pc:sldChg chg="del">
        <pc:chgData name="Danelle Hauther" userId="47ec588f00a0ff15" providerId="LiveId" clId="{306B51A4-8E47-481A-B0E8-0A87964695A4}" dt="2021-03-12T14:09:42.509" v="243" actId="2696"/>
        <pc:sldMkLst>
          <pc:docMk/>
          <pc:sldMk cId="1892597009" sldId="301"/>
        </pc:sldMkLst>
      </pc:sldChg>
      <pc:sldChg chg="del">
        <pc:chgData name="Danelle Hauther" userId="47ec588f00a0ff15" providerId="LiveId" clId="{306B51A4-8E47-481A-B0E8-0A87964695A4}" dt="2021-03-12T14:09:53.724" v="246" actId="2696"/>
        <pc:sldMkLst>
          <pc:docMk/>
          <pc:sldMk cId="1044299926" sldId="302"/>
        </pc:sldMkLst>
      </pc:sldChg>
      <pc:sldChg chg="del">
        <pc:chgData name="Danelle Hauther" userId="47ec588f00a0ff15" providerId="LiveId" clId="{306B51A4-8E47-481A-B0E8-0A87964695A4}" dt="2021-03-12T14:09:44.783" v="244" actId="2696"/>
        <pc:sldMkLst>
          <pc:docMk/>
          <pc:sldMk cId="320099528" sldId="303"/>
        </pc:sldMkLst>
      </pc:sldChg>
      <pc:sldChg chg="del">
        <pc:chgData name="Danelle Hauther" userId="47ec588f00a0ff15" providerId="LiveId" clId="{306B51A4-8E47-481A-B0E8-0A87964695A4}" dt="2021-03-12T14:09:51.071" v="245" actId="2696"/>
        <pc:sldMkLst>
          <pc:docMk/>
          <pc:sldMk cId="3217512495" sldId="304"/>
        </pc:sldMkLst>
      </pc:sldChg>
      <pc:sldChg chg="del">
        <pc:chgData name="Danelle Hauther" userId="47ec588f00a0ff15" providerId="LiveId" clId="{306B51A4-8E47-481A-B0E8-0A87964695A4}" dt="2021-03-12T14:09:56.415" v="247" actId="2696"/>
        <pc:sldMkLst>
          <pc:docMk/>
          <pc:sldMk cId="1921028858" sldId="305"/>
        </pc:sldMkLst>
      </pc:sldChg>
      <pc:sldChg chg="del">
        <pc:chgData name="Danelle Hauther" userId="47ec588f00a0ff15" providerId="LiveId" clId="{306B51A4-8E47-481A-B0E8-0A87964695A4}" dt="2021-03-12T14:09:59.762" v="248" actId="2696"/>
        <pc:sldMkLst>
          <pc:docMk/>
          <pc:sldMk cId="2626762124" sldId="307"/>
        </pc:sldMkLst>
      </pc:sldChg>
      <pc:sldChg chg="addSp delSp modSp add mod modNotesTx">
        <pc:chgData name="Danelle Hauther" userId="47ec588f00a0ff15" providerId="LiveId" clId="{306B51A4-8E47-481A-B0E8-0A87964695A4}" dt="2021-03-12T15:08:49.228" v="1415" actId="692"/>
        <pc:sldMkLst>
          <pc:docMk/>
          <pc:sldMk cId="936581880" sldId="308"/>
        </pc:sldMkLst>
        <pc:spChg chg="mod">
          <ac:chgData name="Danelle Hauther" userId="47ec588f00a0ff15" providerId="LiveId" clId="{306B51A4-8E47-481A-B0E8-0A87964695A4}" dt="2021-03-12T14:12:40.269" v="292" actId="20577"/>
          <ac:spMkLst>
            <pc:docMk/>
            <pc:sldMk cId="936581880" sldId="308"/>
            <ac:spMk id="2" creationId="{CAE5CE73-3508-410F-9821-EBD8F345C2E7}"/>
          </ac:spMkLst>
        </pc:spChg>
        <pc:spChg chg="add mod">
          <ac:chgData name="Danelle Hauther" userId="47ec588f00a0ff15" providerId="LiveId" clId="{306B51A4-8E47-481A-B0E8-0A87964695A4}" dt="2021-03-12T15:08:49.228" v="1415" actId="692"/>
          <ac:spMkLst>
            <pc:docMk/>
            <pc:sldMk cId="936581880" sldId="308"/>
            <ac:spMk id="3" creationId="{2ECD1276-0EFE-4B69-8503-D9FD90371EFF}"/>
          </ac:spMkLst>
        </pc:spChg>
        <pc:spChg chg="mod">
          <ac:chgData name="Danelle Hauther" userId="47ec588f00a0ff15" providerId="LiveId" clId="{306B51A4-8E47-481A-B0E8-0A87964695A4}" dt="2021-03-12T15:08:01.461" v="1399" actId="114"/>
          <ac:spMkLst>
            <pc:docMk/>
            <pc:sldMk cId="936581880" sldId="308"/>
            <ac:spMk id="12" creationId="{D6E2EE3A-902E-46B7-B69F-5374950AB912}"/>
          </ac:spMkLst>
        </pc:spChg>
        <pc:graphicFrameChg chg="del">
          <ac:chgData name="Danelle Hauther" userId="47ec588f00a0ff15" providerId="LiveId" clId="{306B51A4-8E47-481A-B0E8-0A87964695A4}" dt="2021-03-12T14:01:30.167" v="45" actId="478"/>
          <ac:graphicFrameMkLst>
            <pc:docMk/>
            <pc:sldMk cId="936581880" sldId="308"/>
            <ac:graphicFrameMk id="6" creationId="{047C4035-F58A-44EC-B9C0-FD75C8226F8D}"/>
          </ac:graphicFrameMkLst>
        </pc:graphicFrameChg>
        <pc:picChg chg="ord">
          <ac:chgData name="Danelle Hauther" userId="47ec588f00a0ff15" providerId="LiveId" clId="{306B51A4-8E47-481A-B0E8-0A87964695A4}" dt="2021-03-12T14:01:22.736" v="44" actId="167"/>
          <ac:picMkLst>
            <pc:docMk/>
            <pc:sldMk cId="936581880" sldId="308"/>
            <ac:picMk id="7" creationId="{8F7A1A6C-3BA0-4D81-8E58-AD8B334238A5}"/>
          </ac:picMkLst>
        </pc:picChg>
      </pc:sldChg>
      <pc:sldChg chg="add del">
        <pc:chgData name="Danelle Hauther" userId="47ec588f00a0ff15" providerId="LiveId" clId="{306B51A4-8E47-481A-B0E8-0A87964695A4}" dt="2021-03-12T14:43:25.948" v="1051" actId="2696"/>
        <pc:sldMkLst>
          <pc:docMk/>
          <pc:sldMk cId="3215275718" sldId="309"/>
        </pc:sldMkLst>
      </pc:sldChg>
      <pc:sldChg chg="modSp add mod modNotesTx">
        <pc:chgData name="Danelle Hauther" userId="47ec588f00a0ff15" providerId="LiveId" clId="{306B51A4-8E47-481A-B0E8-0A87964695A4}" dt="2021-03-12T19:22:29.692" v="2479" actId="1076"/>
        <pc:sldMkLst>
          <pc:docMk/>
          <pc:sldMk cId="3271705592" sldId="309"/>
        </pc:sldMkLst>
        <pc:spChg chg="mod">
          <ac:chgData name="Danelle Hauther" userId="47ec588f00a0ff15" providerId="LiveId" clId="{306B51A4-8E47-481A-B0E8-0A87964695A4}" dt="2021-03-12T14:45:35.502" v="1084" actId="20577"/>
          <ac:spMkLst>
            <pc:docMk/>
            <pc:sldMk cId="3271705592" sldId="309"/>
            <ac:spMk id="2" creationId="{CAE5CE73-3508-410F-9821-EBD8F345C2E7}"/>
          </ac:spMkLst>
        </pc:spChg>
        <pc:spChg chg="mod">
          <ac:chgData name="Danelle Hauther" userId="47ec588f00a0ff15" providerId="LiveId" clId="{306B51A4-8E47-481A-B0E8-0A87964695A4}" dt="2021-03-12T15:09:07.491" v="1431" actId="692"/>
          <ac:spMkLst>
            <pc:docMk/>
            <pc:sldMk cId="3271705592" sldId="309"/>
            <ac:spMk id="3" creationId="{2ECD1276-0EFE-4B69-8503-D9FD90371EFF}"/>
          </ac:spMkLst>
        </pc:spChg>
        <pc:spChg chg="mod">
          <ac:chgData name="Danelle Hauther" userId="47ec588f00a0ff15" providerId="LiveId" clId="{306B51A4-8E47-481A-B0E8-0A87964695A4}" dt="2021-03-12T19:22:29.692" v="2479" actId="1076"/>
          <ac:spMkLst>
            <pc:docMk/>
            <pc:sldMk cId="3271705592" sldId="309"/>
            <ac:spMk id="12" creationId="{D6E2EE3A-902E-46B7-B69F-5374950AB912}"/>
          </ac:spMkLst>
        </pc:spChg>
        <pc:picChg chg="mod">
          <ac:chgData name="Danelle Hauther" userId="47ec588f00a0ff15" providerId="LiveId" clId="{306B51A4-8E47-481A-B0E8-0A87964695A4}" dt="2021-03-12T14:45:13.473" v="1058" actId="1076"/>
          <ac:picMkLst>
            <pc:docMk/>
            <pc:sldMk cId="3271705592" sldId="309"/>
            <ac:picMk id="7" creationId="{8F7A1A6C-3BA0-4D81-8E58-AD8B334238A5}"/>
          </ac:picMkLst>
        </pc:picChg>
      </pc:sldChg>
      <pc:sldChg chg="addSp delSp modSp add mod ord modNotesTx">
        <pc:chgData name="Danelle Hauther" userId="47ec588f00a0ff15" providerId="LiveId" clId="{306B51A4-8E47-481A-B0E8-0A87964695A4}" dt="2021-03-12T20:22:02.695" v="4727" actId="20577"/>
        <pc:sldMkLst>
          <pc:docMk/>
          <pc:sldMk cId="318414811" sldId="310"/>
        </pc:sldMkLst>
        <pc:spChg chg="mod">
          <ac:chgData name="Danelle Hauther" userId="47ec588f00a0ff15" providerId="LiveId" clId="{306B51A4-8E47-481A-B0E8-0A87964695A4}" dt="2021-03-12T20:21:28.929" v="4629" actId="20577"/>
          <ac:spMkLst>
            <pc:docMk/>
            <pc:sldMk cId="318414811" sldId="310"/>
            <ac:spMk id="2" creationId="{CAE5CE73-3508-410F-9821-EBD8F345C2E7}"/>
          </ac:spMkLst>
        </pc:spChg>
        <pc:spChg chg="del">
          <ac:chgData name="Danelle Hauther" userId="47ec588f00a0ff15" providerId="LiveId" clId="{306B51A4-8E47-481A-B0E8-0A87964695A4}" dt="2021-03-12T14:51:20.741" v="1157" actId="478"/>
          <ac:spMkLst>
            <pc:docMk/>
            <pc:sldMk cId="318414811" sldId="310"/>
            <ac:spMk id="3" creationId="{2ECD1276-0EFE-4B69-8503-D9FD90371EFF}"/>
          </ac:spMkLst>
        </pc:spChg>
        <pc:spChg chg="del">
          <ac:chgData name="Danelle Hauther" userId="47ec588f00a0ff15" providerId="LiveId" clId="{306B51A4-8E47-481A-B0E8-0A87964695A4}" dt="2021-03-12T14:51:25.621" v="1158" actId="478"/>
          <ac:spMkLst>
            <pc:docMk/>
            <pc:sldMk cId="318414811" sldId="310"/>
            <ac:spMk id="12" creationId="{D6E2EE3A-902E-46B7-B69F-5374950AB912}"/>
          </ac:spMkLst>
        </pc:spChg>
        <pc:picChg chg="del">
          <ac:chgData name="Danelle Hauther" userId="47ec588f00a0ff15" providerId="LiveId" clId="{306B51A4-8E47-481A-B0E8-0A87964695A4}" dt="2021-03-12T14:51:10.887" v="1154" actId="478"/>
          <ac:picMkLst>
            <pc:docMk/>
            <pc:sldMk cId="318414811" sldId="310"/>
            <ac:picMk id="7" creationId="{8F7A1A6C-3BA0-4D81-8E58-AD8B334238A5}"/>
          </ac:picMkLst>
        </pc:picChg>
        <pc:picChg chg="add del mod">
          <ac:chgData name="Danelle Hauther" userId="47ec588f00a0ff15" providerId="LiveId" clId="{306B51A4-8E47-481A-B0E8-0A87964695A4}" dt="2021-03-12T14:52:15.014" v="1160" actId="478"/>
          <ac:picMkLst>
            <pc:docMk/>
            <pc:sldMk cId="318414811" sldId="310"/>
            <ac:picMk id="8" creationId="{69127B2F-4142-4F88-BF34-4B6B3CB9B539}"/>
          </ac:picMkLst>
        </pc:picChg>
        <pc:picChg chg="add mod">
          <ac:chgData name="Danelle Hauther" userId="47ec588f00a0ff15" providerId="LiveId" clId="{306B51A4-8E47-481A-B0E8-0A87964695A4}" dt="2021-03-12T14:52:37.441" v="1166" actId="14100"/>
          <ac:picMkLst>
            <pc:docMk/>
            <pc:sldMk cId="318414811" sldId="310"/>
            <ac:picMk id="10" creationId="{24AEA2A2-568A-42C1-9F93-3383F837A603}"/>
          </ac:picMkLst>
        </pc:picChg>
      </pc:sldChg>
      <pc:sldChg chg="addSp delSp modSp add mod ord modNotesTx">
        <pc:chgData name="Danelle Hauther" userId="47ec588f00a0ff15" providerId="LiveId" clId="{306B51A4-8E47-481A-B0E8-0A87964695A4}" dt="2021-03-12T21:39:34.038" v="5865" actId="20577"/>
        <pc:sldMkLst>
          <pc:docMk/>
          <pc:sldMk cId="1632602049" sldId="311"/>
        </pc:sldMkLst>
        <pc:spChg chg="mod">
          <ac:chgData name="Danelle Hauther" userId="47ec588f00a0ff15" providerId="LiveId" clId="{306B51A4-8E47-481A-B0E8-0A87964695A4}" dt="2021-03-12T15:01:24.079" v="1199" actId="20577"/>
          <ac:spMkLst>
            <pc:docMk/>
            <pc:sldMk cId="1632602049" sldId="311"/>
            <ac:spMk id="2" creationId="{CAE5CE73-3508-410F-9821-EBD8F345C2E7}"/>
          </ac:spMkLst>
        </pc:spChg>
        <pc:spChg chg="add mod">
          <ac:chgData name="Danelle Hauther" userId="47ec588f00a0ff15" providerId="LiveId" clId="{306B51A4-8E47-481A-B0E8-0A87964695A4}" dt="2021-03-12T15:03:02.099" v="1217" actId="1035"/>
          <ac:spMkLst>
            <pc:docMk/>
            <pc:sldMk cId="1632602049" sldId="311"/>
            <ac:spMk id="7" creationId="{F9639A86-FD23-451E-9060-2612CED11C9C}"/>
          </ac:spMkLst>
        </pc:spChg>
        <pc:spChg chg="add mod">
          <ac:chgData name="Danelle Hauther" userId="47ec588f00a0ff15" providerId="LiveId" clId="{306B51A4-8E47-481A-B0E8-0A87964695A4}" dt="2021-03-12T20:25:41.375" v="5088" actId="1036"/>
          <ac:spMkLst>
            <pc:docMk/>
            <pc:sldMk cId="1632602049" sldId="311"/>
            <ac:spMk id="8" creationId="{85E370D9-C2DB-4444-8DF6-07373C917918}"/>
          </ac:spMkLst>
        </pc:spChg>
        <pc:spChg chg="add mod">
          <ac:chgData name="Danelle Hauther" userId="47ec588f00a0ff15" providerId="LiveId" clId="{306B51A4-8E47-481A-B0E8-0A87964695A4}" dt="2021-03-12T20:25:50.233" v="5103" actId="1035"/>
          <ac:spMkLst>
            <pc:docMk/>
            <pc:sldMk cId="1632602049" sldId="311"/>
            <ac:spMk id="12" creationId="{FEF4DAD1-8DE7-4424-9B24-8B205EE1F20E}"/>
          </ac:spMkLst>
        </pc:spChg>
        <pc:spChg chg="add mod">
          <ac:chgData name="Danelle Hauther" userId="47ec588f00a0ff15" providerId="LiveId" clId="{306B51A4-8E47-481A-B0E8-0A87964695A4}" dt="2021-03-12T20:26:09.965" v="5175" actId="1038"/>
          <ac:spMkLst>
            <pc:docMk/>
            <pc:sldMk cId="1632602049" sldId="311"/>
            <ac:spMk id="13" creationId="{8DA8AE98-563D-4C45-ABB1-694229081037}"/>
          </ac:spMkLst>
        </pc:spChg>
        <pc:spChg chg="add mod">
          <ac:chgData name="Danelle Hauther" userId="47ec588f00a0ff15" providerId="LiveId" clId="{306B51A4-8E47-481A-B0E8-0A87964695A4}" dt="2021-03-12T20:26:25.620" v="5226" actId="1037"/>
          <ac:spMkLst>
            <pc:docMk/>
            <pc:sldMk cId="1632602049" sldId="311"/>
            <ac:spMk id="14" creationId="{14803EB3-4551-44FA-9168-1D1B8002DA57}"/>
          </ac:spMkLst>
        </pc:spChg>
        <pc:spChg chg="add mod">
          <ac:chgData name="Danelle Hauther" userId="47ec588f00a0ff15" providerId="LiveId" clId="{306B51A4-8E47-481A-B0E8-0A87964695A4}" dt="2021-03-12T20:26:42.045" v="5300" actId="1035"/>
          <ac:spMkLst>
            <pc:docMk/>
            <pc:sldMk cId="1632602049" sldId="311"/>
            <ac:spMk id="15" creationId="{98278AAB-5AF1-45C0-B985-BDD0C1B51261}"/>
          </ac:spMkLst>
        </pc:spChg>
        <pc:spChg chg="add mod">
          <ac:chgData name="Danelle Hauther" userId="47ec588f00a0ff15" providerId="LiveId" clId="{306B51A4-8E47-481A-B0E8-0A87964695A4}" dt="2021-03-12T20:26:55.863" v="5388" actId="1036"/>
          <ac:spMkLst>
            <pc:docMk/>
            <pc:sldMk cId="1632602049" sldId="311"/>
            <ac:spMk id="16" creationId="{066106C9-A5D9-4902-B0B1-C3F3A2051C0B}"/>
          </ac:spMkLst>
        </pc:spChg>
        <pc:picChg chg="add mod">
          <ac:chgData name="Danelle Hauther" userId="47ec588f00a0ff15" providerId="LiveId" clId="{306B51A4-8E47-481A-B0E8-0A87964695A4}" dt="2021-03-12T20:25:32.848" v="5046" actId="1076"/>
          <ac:picMkLst>
            <pc:docMk/>
            <pc:sldMk cId="1632602049" sldId="311"/>
            <ac:picMk id="6" creationId="{C76FAE45-0D90-4A19-BB22-5FA81B94622B}"/>
          </ac:picMkLst>
        </pc:picChg>
        <pc:picChg chg="del">
          <ac:chgData name="Danelle Hauther" userId="47ec588f00a0ff15" providerId="LiveId" clId="{306B51A4-8E47-481A-B0E8-0A87964695A4}" dt="2021-03-12T14:54:54.449" v="1169" actId="478"/>
          <ac:picMkLst>
            <pc:docMk/>
            <pc:sldMk cId="1632602049" sldId="311"/>
            <ac:picMk id="10" creationId="{24AEA2A2-568A-42C1-9F93-3383F837A603}"/>
          </ac:picMkLst>
        </pc:picChg>
      </pc:sldChg>
      <pc:sldChg chg="addSp delSp modSp add mod ord modNotesTx">
        <pc:chgData name="Danelle Hauther" userId="47ec588f00a0ff15" providerId="LiveId" clId="{306B51A4-8E47-481A-B0E8-0A87964695A4}" dt="2021-03-12T21:59:20.781" v="6172" actId="20577"/>
        <pc:sldMkLst>
          <pc:docMk/>
          <pc:sldMk cId="1215655289" sldId="312"/>
        </pc:sldMkLst>
        <pc:spChg chg="mod">
          <ac:chgData name="Danelle Hauther" userId="47ec588f00a0ff15" providerId="LiveId" clId="{306B51A4-8E47-481A-B0E8-0A87964695A4}" dt="2021-03-12T21:34:06.012" v="5513" actId="20577"/>
          <ac:spMkLst>
            <pc:docMk/>
            <pc:sldMk cId="1215655289" sldId="312"/>
            <ac:spMk id="2" creationId="{CAE5CE73-3508-410F-9821-EBD8F345C2E7}"/>
          </ac:spMkLst>
        </pc:spChg>
        <pc:picChg chg="del">
          <ac:chgData name="Danelle Hauther" userId="47ec588f00a0ff15" providerId="LiveId" clId="{306B51A4-8E47-481A-B0E8-0A87964695A4}" dt="2021-03-12T14:59:25.879" v="1175" actId="478"/>
          <ac:picMkLst>
            <pc:docMk/>
            <pc:sldMk cId="1215655289" sldId="312"/>
            <ac:picMk id="6" creationId="{C76FAE45-0D90-4A19-BB22-5FA81B94622B}"/>
          </ac:picMkLst>
        </pc:picChg>
        <pc:picChg chg="add mod ord">
          <ac:chgData name="Danelle Hauther" userId="47ec588f00a0ff15" providerId="LiveId" clId="{306B51A4-8E47-481A-B0E8-0A87964695A4}" dt="2021-03-12T20:22:58.376" v="4778" actId="167"/>
          <ac:picMkLst>
            <pc:docMk/>
            <pc:sldMk cId="1215655289" sldId="312"/>
            <ac:picMk id="7" creationId="{02AE8033-C1AC-4378-812B-A4B2F76D2F0C}"/>
          </ac:picMkLst>
        </pc:picChg>
      </pc:sldChg>
      <pc:sldChg chg="modSp add mod modNotesTx">
        <pc:chgData name="Danelle Hauther" userId="47ec588f00a0ff15" providerId="LiveId" clId="{306B51A4-8E47-481A-B0E8-0A87964695A4}" dt="2021-03-12T21:43:57.188" v="5908"/>
        <pc:sldMkLst>
          <pc:docMk/>
          <pc:sldMk cId="2047978543" sldId="313"/>
        </pc:sldMkLst>
        <pc:spChg chg="mod">
          <ac:chgData name="Danelle Hauther" userId="47ec588f00a0ff15" providerId="LiveId" clId="{306B51A4-8E47-481A-B0E8-0A87964695A4}" dt="2021-03-12T19:55:59.341" v="3869" actId="20577"/>
          <ac:spMkLst>
            <pc:docMk/>
            <pc:sldMk cId="2047978543" sldId="313"/>
            <ac:spMk id="2" creationId="{CAE5CE73-3508-410F-9821-EBD8F345C2E7}"/>
          </ac:spMkLst>
        </pc:spChg>
        <pc:spChg chg="mod">
          <ac:chgData name="Danelle Hauther" userId="47ec588f00a0ff15" providerId="LiveId" clId="{306B51A4-8E47-481A-B0E8-0A87964695A4}" dt="2021-03-12T19:46:51.193" v="2588" actId="14100"/>
          <ac:spMkLst>
            <pc:docMk/>
            <pc:sldMk cId="2047978543" sldId="313"/>
            <ac:spMk id="3" creationId="{2ECD1276-0EFE-4B69-8503-D9FD90371EFF}"/>
          </ac:spMkLst>
        </pc:spChg>
        <pc:spChg chg="mod">
          <ac:chgData name="Danelle Hauther" userId="47ec588f00a0ff15" providerId="LiveId" clId="{306B51A4-8E47-481A-B0E8-0A87964695A4}" dt="2021-03-12T21:43:57.188" v="5908"/>
          <ac:spMkLst>
            <pc:docMk/>
            <pc:sldMk cId="2047978543" sldId="313"/>
            <ac:spMk id="12" creationId="{D6E2EE3A-902E-46B7-B69F-5374950AB912}"/>
          </ac:spMkLst>
        </pc:spChg>
      </pc:sldChg>
      <pc:sldChg chg="modSp add del mod">
        <pc:chgData name="Danelle Hauther" userId="47ec588f00a0ff15" providerId="LiveId" clId="{306B51A4-8E47-481A-B0E8-0A87964695A4}" dt="2021-03-12T19:46:19.821" v="2484" actId="2696"/>
        <pc:sldMkLst>
          <pc:docMk/>
          <pc:sldMk cId="2554005061" sldId="313"/>
        </pc:sldMkLst>
        <pc:spChg chg="mod">
          <ac:chgData name="Danelle Hauther" userId="47ec588f00a0ff15" providerId="LiveId" clId="{306B51A4-8E47-481A-B0E8-0A87964695A4}" dt="2021-03-12T19:42:07.121" v="2481" actId="14100"/>
          <ac:spMkLst>
            <pc:docMk/>
            <pc:sldMk cId="2554005061" sldId="313"/>
            <ac:spMk id="3" creationId="{2ECD1276-0EFE-4B69-8503-D9FD90371EFF}"/>
          </ac:spMkLst>
        </pc:spChg>
        <pc:spChg chg="mod">
          <ac:chgData name="Danelle Hauther" userId="47ec588f00a0ff15" providerId="LiveId" clId="{306B51A4-8E47-481A-B0E8-0A87964695A4}" dt="2021-03-12T19:46:13.395" v="2483" actId="6549"/>
          <ac:spMkLst>
            <pc:docMk/>
            <pc:sldMk cId="2554005061" sldId="313"/>
            <ac:spMk id="12" creationId="{D6E2EE3A-902E-46B7-B69F-5374950AB912}"/>
          </ac:spMkLst>
        </pc:spChg>
      </pc:sldChg>
      <pc:sldChg chg="modSp add mod ord modNotesTx">
        <pc:chgData name="Danelle Hauther" userId="47ec588f00a0ff15" providerId="LiveId" clId="{306B51A4-8E47-481A-B0E8-0A87964695A4}" dt="2021-03-12T21:39:57.475" v="5870" actId="14"/>
        <pc:sldMkLst>
          <pc:docMk/>
          <pc:sldMk cId="2269044313" sldId="314"/>
        </pc:sldMkLst>
        <pc:spChg chg="mod">
          <ac:chgData name="Danelle Hauther" userId="47ec588f00a0ff15" providerId="LiveId" clId="{306B51A4-8E47-481A-B0E8-0A87964695A4}" dt="2021-03-12T19:56:21.308" v="3971" actId="20577"/>
          <ac:spMkLst>
            <pc:docMk/>
            <pc:sldMk cId="2269044313" sldId="314"/>
            <ac:spMk id="2" creationId="{CAE5CE73-3508-410F-9821-EBD8F345C2E7}"/>
          </ac:spMkLst>
        </pc:spChg>
        <pc:spChg chg="mod">
          <ac:chgData name="Danelle Hauther" userId="47ec588f00a0ff15" providerId="LiveId" clId="{306B51A4-8E47-481A-B0E8-0A87964695A4}" dt="2021-03-12T19:56:16.326" v="3967" actId="1035"/>
          <ac:spMkLst>
            <pc:docMk/>
            <pc:sldMk cId="2269044313" sldId="314"/>
            <ac:spMk id="3" creationId="{2ECD1276-0EFE-4B69-8503-D9FD90371EFF}"/>
          </ac:spMkLst>
        </pc:spChg>
        <pc:spChg chg="mod">
          <ac:chgData name="Danelle Hauther" userId="47ec588f00a0ff15" providerId="LiveId" clId="{306B51A4-8E47-481A-B0E8-0A87964695A4}" dt="2021-03-12T20:20:03.327" v="4620" actId="20577"/>
          <ac:spMkLst>
            <pc:docMk/>
            <pc:sldMk cId="2269044313" sldId="314"/>
            <ac:spMk id="12" creationId="{D6E2EE3A-902E-46B7-B69F-5374950AB912}"/>
          </ac:spMkLst>
        </pc:spChg>
      </pc:sldChg>
      <pc:sldChg chg="addSp delSp modSp add mod modNotesTx">
        <pc:chgData name="Danelle Hauther" userId="47ec588f00a0ff15" providerId="LiveId" clId="{306B51A4-8E47-481A-B0E8-0A87964695A4}" dt="2021-03-13T11:20:16.722" v="9020" actId="14100"/>
        <pc:sldMkLst>
          <pc:docMk/>
          <pc:sldMk cId="3590029263" sldId="315"/>
        </pc:sldMkLst>
        <pc:spChg chg="mod">
          <ac:chgData name="Danelle Hauther" userId="47ec588f00a0ff15" providerId="LiveId" clId="{306B51A4-8E47-481A-B0E8-0A87964695A4}" dt="2021-03-13T10:43:59.742" v="6258" actId="20577"/>
          <ac:spMkLst>
            <pc:docMk/>
            <pc:sldMk cId="3590029263" sldId="315"/>
            <ac:spMk id="2" creationId="{CAE5CE73-3508-410F-9821-EBD8F345C2E7}"/>
          </ac:spMkLst>
        </pc:spChg>
        <pc:spChg chg="del">
          <ac:chgData name="Danelle Hauther" userId="47ec588f00a0ff15" providerId="LiveId" clId="{306B51A4-8E47-481A-B0E8-0A87964695A4}" dt="2021-03-13T10:44:09.259" v="6263" actId="478"/>
          <ac:spMkLst>
            <pc:docMk/>
            <pc:sldMk cId="3590029263" sldId="315"/>
            <ac:spMk id="3" creationId="{2ECD1276-0EFE-4B69-8503-D9FD90371EFF}"/>
          </ac:spMkLst>
        </pc:spChg>
        <pc:spChg chg="del mod">
          <ac:chgData name="Danelle Hauther" userId="47ec588f00a0ff15" providerId="LiveId" clId="{306B51A4-8E47-481A-B0E8-0A87964695A4}" dt="2021-03-13T10:44:21.199" v="6266"/>
          <ac:spMkLst>
            <pc:docMk/>
            <pc:sldMk cId="3590029263" sldId="315"/>
            <ac:spMk id="12" creationId="{D6E2EE3A-902E-46B7-B69F-5374950AB912}"/>
          </ac:spMkLst>
        </pc:spChg>
        <pc:spChg chg="add mod">
          <ac:chgData name="Danelle Hauther" userId="47ec588f00a0ff15" providerId="LiveId" clId="{306B51A4-8E47-481A-B0E8-0A87964695A4}" dt="2021-03-13T11:20:16.722" v="9020" actId="14100"/>
          <ac:spMkLst>
            <pc:docMk/>
            <pc:sldMk cId="3590029263" sldId="315"/>
            <ac:spMk id="13" creationId="{E3EC5EBD-C1FE-499D-853B-27D11BC21793}"/>
          </ac:spMkLst>
        </pc:spChg>
        <pc:graphicFrameChg chg="add del mod">
          <ac:chgData name="Danelle Hauther" userId="47ec588f00a0ff15" providerId="LiveId" clId="{306B51A4-8E47-481A-B0E8-0A87964695A4}" dt="2021-03-13T10:44:28.096" v="6268" actId="478"/>
          <ac:graphicFrameMkLst>
            <pc:docMk/>
            <pc:sldMk cId="3590029263" sldId="315"/>
            <ac:graphicFrameMk id="6" creationId="{58DACDD9-E06E-447F-BCDC-9D61DA5BB6F3}"/>
          </ac:graphicFrameMkLst>
        </pc:graphicFrameChg>
        <pc:graphicFrameChg chg="add mod modGraphic">
          <ac:chgData name="Danelle Hauther" userId="47ec588f00a0ff15" providerId="LiveId" clId="{306B51A4-8E47-481A-B0E8-0A87964695A4}" dt="2021-03-13T10:46:32.910" v="6289" actId="403"/>
          <ac:graphicFrameMkLst>
            <pc:docMk/>
            <pc:sldMk cId="3590029263" sldId="315"/>
            <ac:graphicFrameMk id="8" creationId="{E17D587B-13DB-4859-971F-98486C95F052}"/>
          </ac:graphicFrameMkLst>
        </pc:graphicFrameChg>
        <pc:picChg chg="del">
          <ac:chgData name="Danelle Hauther" userId="47ec588f00a0ff15" providerId="LiveId" clId="{306B51A4-8E47-481A-B0E8-0A87964695A4}" dt="2021-03-13T10:44:07.854" v="6262" actId="478"/>
          <ac:picMkLst>
            <pc:docMk/>
            <pc:sldMk cId="3590029263" sldId="315"/>
            <ac:picMk id="7" creationId="{8F7A1A6C-3BA0-4D81-8E58-AD8B334238A5}"/>
          </ac:picMkLst>
        </pc:picChg>
      </pc:sldChg>
      <pc:sldChg chg="addSp delSp modSp add mod modNotesTx">
        <pc:chgData name="Danelle Hauther" userId="47ec588f00a0ff15" providerId="LiveId" clId="{306B51A4-8E47-481A-B0E8-0A87964695A4}" dt="2021-03-13T11:36:22.997" v="9287" actId="20577"/>
        <pc:sldMkLst>
          <pc:docMk/>
          <pc:sldMk cId="1929460373" sldId="316"/>
        </pc:sldMkLst>
        <pc:spChg chg="add mod">
          <ac:chgData name="Danelle Hauther" userId="47ec588f00a0ff15" providerId="LiveId" clId="{306B51A4-8E47-481A-B0E8-0A87964695A4}" dt="2021-03-13T11:19:55.139" v="9018" actId="20577"/>
          <ac:spMkLst>
            <pc:docMk/>
            <pc:sldMk cId="1929460373" sldId="316"/>
            <ac:spMk id="9" creationId="{514F8F34-B248-4265-BCDE-1827A89AEA31}"/>
          </ac:spMkLst>
        </pc:spChg>
        <pc:spChg chg="del mod">
          <ac:chgData name="Danelle Hauther" userId="47ec588f00a0ff15" providerId="LiveId" clId="{306B51A4-8E47-481A-B0E8-0A87964695A4}" dt="2021-03-13T10:50:48.027" v="6516"/>
          <ac:spMkLst>
            <pc:docMk/>
            <pc:sldMk cId="1929460373" sldId="316"/>
            <ac:spMk id="13" creationId="{E3EC5EBD-C1FE-499D-853B-27D11BC21793}"/>
          </ac:spMkLst>
        </pc:spChg>
        <pc:graphicFrameChg chg="mod modGraphic">
          <ac:chgData name="Danelle Hauther" userId="47ec588f00a0ff15" providerId="LiveId" clId="{306B51A4-8E47-481A-B0E8-0A87964695A4}" dt="2021-03-13T11:36:22.997" v="9287" actId="20577"/>
          <ac:graphicFrameMkLst>
            <pc:docMk/>
            <pc:sldMk cId="1929460373" sldId="316"/>
            <ac:graphicFrameMk id="8" creationId="{E17D587B-13DB-4859-971F-98486C95F052}"/>
          </ac:graphicFrameMkLst>
        </pc:graphicFrameChg>
      </pc:sldChg>
      <pc:sldChg chg="addSp delSp modSp add mod modNotesTx">
        <pc:chgData name="Danelle Hauther" userId="47ec588f00a0ff15" providerId="LiveId" clId="{306B51A4-8E47-481A-B0E8-0A87964695A4}" dt="2021-03-13T11:47:52.792" v="9642" actId="1076"/>
        <pc:sldMkLst>
          <pc:docMk/>
          <pc:sldMk cId="3760644444" sldId="317"/>
        </pc:sldMkLst>
        <pc:spChg chg="mod">
          <ac:chgData name="Danelle Hauther" userId="47ec588f00a0ff15" providerId="LiveId" clId="{306B51A4-8E47-481A-B0E8-0A87964695A4}" dt="2021-03-13T11:23:22.850" v="9056" actId="20577"/>
          <ac:spMkLst>
            <pc:docMk/>
            <pc:sldMk cId="3760644444" sldId="317"/>
            <ac:spMk id="2" creationId="{CAE5CE73-3508-410F-9821-EBD8F345C2E7}"/>
          </ac:spMkLst>
        </pc:spChg>
        <pc:spChg chg="add del mod">
          <ac:chgData name="Danelle Hauther" userId="47ec588f00a0ff15" providerId="LiveId" clId="{306B51A4-8E47-481A-B0E8-0A87964695A4}" dt="2021-03-13T11:42:45.776" v="9296" actId="478"/>
          <ac:spMkLst>
            <pc:docMk/>
            <pc:sldMk cId="3760644444" sldId="317"/>
            <ac:spMk id="6" creationId="{F4B7C681-24B8-49F5-BF9B-01AD0EB37383}"/>
          </ac:spMkLst>
        </pc:spChg>
        <pc:spChg chg="add del mod">
          <ac:chgData name="Danelle Hauther" userId="47ec588f00a0ff15" providerId="LiveId" clId="{306B51A4-8E47-481A-B0E8-0A87964695A4}" dt="2021-03-13T11:42:47.526" v="9297" actId="478"/>
          <ac:spMkLst>
            <pc:docMk/>
            <pc:sldMk cId="3760644444" sldId="317"/>
            <ac:spMk id="7" creationId="{35341969-53D1-40A1-971C-FD9A737BD09D}"/>
          </ac:spMkLst>
        </pc:spChg>
        <pc:spChg chg="del mod">
          <ac:chgData name="Danelle Hauther" userId="47ec588f00a0ff15" providerId="LiveId" clId="{306B51A4-8E47-481A-B0E8-0A87964695A4}" dt="2021-03-13T11:41:41.376" v="9290"/>
          <ac:spMkLst>
            <pc:docMk/>
            <pc:sldMk cId="3760644444" sldId="317"/>
            <ac:spMk id="9" creationId="{514F8F34-B248-4265-BCDE-1827A89AEA31}"/>
          </ac:spMkLst>
        </pc:spChg>
        <pc:spChg chg="add mod">
          <ac:chgData name="Danelle Hauther" userId="47ec588f00a0ff15" providerId="LiveId" clId="{306B51A4-8E47-481A-B0E8-0A87964695A4}" dt="2021-03-13T11:44:30.045" v="9409" actId="14100"/>
          <ac:spMkLst>
            <pc:docMk/>
            <pc:sldMk cId="3760644444" sldId="317"/>
            <ac:spMk id="13" creationId="{797EC8B2-144A-41ED-A523-6C69869E8DD2}"/>
          </ac:spMkLst>
        </pc:spChg>
        <pc:spChg chg="add mod">
          <ac:chgData name="Danelle Hauther" userId="47ec588f00a0ff15" providerId="LiveId" clId="{306B51A4-8E47-481A-B0E8-0A87964695A4}" dt="2021-03-13T11:43:52.696" v="9307"/>
          <ac:spMkLst>
            <pc:docMk/>
            <pc:sldMk cId="3760644444" sldId="317"/>
            <ac:spMk id="14" creationId="{5B7F5F78-3762-4217-A7EF-D7417B485F24}"/>
          </ac:spMkLst>
        </pc:spChg>
        <pc:spChg chg="add del mod">
          <ac:chgData name="Danelle Hauther" userId="47ec588f00a0ff15" providerId="LiveId" clId="{306B51A4-8E47-481A-B0E8-0A87964695A4}" dt="2021-03-13T11:46:50.409" v="9568"/>
          <ac:spMkLst>
            <pc:docMk/>
            <pc:sldMk cId="3760644444" sldId="317"/>
            <ac:spMk id="15" creationId="{D97BAEE4-0765-4C64-B342-C8185CCD6EC8}"/>
          </ac:spMkLst>
        </pc:spChg>
        <pc:spChg chg="add mod">
          <ac:chgData name="Danelle Hauther" userId="47ec588f00a0ff15" providerId="LiveId" clId="{306B51A4-8E47-481A-B0E8-0A87964695A4}" dt="2021-03-13T11:47:52.792" v="9642" actId="1076"/>
          <ac:spMkLst>
            <pc:docMk/>
            <pc:sldMk cId="3760644444" sldId="317"/>
            <ac:spMk id="16" creationId="{BC7C9B7B-5455-42A2-8046-65D271A9F686}"/>
          </ac:spMkLst>
        </pc:spChg>
        <pc:graphicFrameChg chg="add del mod modGraphic">
          <ac:chgData name="Danelle Hauther" userId="47ec588f00a0ff15" providerId="LiveId" clId="{306B51A4-8E47-481A-B0E8-0A87964695A4}" dt="2021-03-13T11:42:10.056" v="9292" actId="478"/>
          <ac:graphicFrameMkLst>
            <pc:docMk/>
            <pc:sldMk cId="3760644444" sldId="317"/>
            <ac:graphicFrameMk id="3" creationId="{3CF131AA-AA70-4436-B8B6-163B685BB693}"/>
          </ac:graphicFrameMkLst>
        </pc:graphicFrameChg>
        <pc:graphicFrameChg chg="del modGraphic">
          <ac:chgData name="Danelle Hauther" userId="47ec588f00a0ff15" providerId="LiveId" clId="{306B51A4-8E47-481A-B0E8-0A87964695A4}" dt="2021-03-13T11:23:34.177" v="9058" actId="478"/>
          <ac:graphicFrameMkLst>
            <pc:docMk/>
            <pc:sldMk cId="3760644444" sldId="317"/>
            <ac:graphicFrameMk id="8" creationId="{E17D587B-13DB-4859-971F-98486C95F052}"/>
          </ac:graphicFrameMkLst>
        </pc:graphicFrameChg>
        <pc:picChg chg="add mod">
          <ac:chgData name="Danelle Hauther" userId="47ec588f00a0ff15" providerId="LiveId" clId="{306B51A4-8E47-481A-B0E8-0A87964695A4}" dt="2021-03-13T11:44:04.995" v="9309" actId="14100"/>
          <ac:picMkLst>
            <pc:docMk/>
            <pc:sldMk cId="3760644444" sldId="317"/>
            <ac:picMk id="12" creationId="{E6BB4A28-4931-45B7-9562-335376F4C4CF}"/>
          </ac:picMkLst>
        </pc:picChg>
      </pc:sldChg>
      <pc:sldChg chg="addSp modSp add mod">
        <pc:chgData name="Danelle Hauther" userId="47ec588f00a0ff15" providerId="LiveId" clId="{306B51A4-8E47-481A-B0E8-0A87964695A4}" dt="2021-03-13T12:24:19.307" v="10391" actId="20577"/>
        <pc:sldMkLst>
          <pc:docMk/>
          <pc:sldMk cId="4058252422" sldId="318"/>
        </pc:sldMkLst>
        <pc:spChg chg="mod">
          <ac:chgData name="Danelle Hauther" userId="47ec588f00a0ff15" providerId="LiveId" clId="{306B51A4-8E47-481A-B0E8-0A87964695A4}" dt="2021-03-13T11:45:02.743" v="9467" actId="1076"/>
          <ac:spMkLst>
            <pc:docMk/>
            <pc:sldMk cId="4058252422" sldId="318"/>
            <ac:spMk id="6" creationId="{F4B7C681-24B8-49F5-BF9B-01AD0EB37383}"/>
          </ac:spMkLst>
        </pc:spChg>
        <pc:spChg chg="mod">
          <ac:chgData name="Danelle Hauther" userId="47ec588f00a0ff15" providerId="LiveId" clId="{306B51A4-8E47-481A-B0E8-0A87964695A4}" dt="2021-03-13T11:45:06.269" v="9468" actId="1076"/>
          <ac:spMkLst>
            <pc:docMk/>
            <pc:sldMk cId="4058252422" sldId="318"/>
            <ac:spMk id="7" creationId="{35341969-53D1-40A1-971C-FD9A737BD09D}"/>
          </ac:spMkLst>
        </pc:spChg>
        <pc:graphicFrameChg chg="mod modGraphic">
          <ac:chgData name="Danelle Hauther" userId="47ec588f00a0ff15" providerId="LiveId" clId="{306B51A4-8E47-481A-B0E8-0A87964695A4}" dt="2021-03-13T12:24:19.307" v="10391" actId="20577"/>
          <ac:graphicFrameMkLst>
            <pc:docMk/>
            <pc:sldMk cId="4058252422" sldId="318"/>
            <ac:graphicFrameMk id="3" creationId="{3CF131AA-AA70-4436-B8B6-163B685BB693}"/>
          </ac:graphicFrameMkLst>
        </pc:graphicFrameChg>
        <pc:graphicFrameChg chg="add mod modGraphic">
          <ac:chgData name="Danelle Hauther" userId="47ec588f00a0ff15" providerId="LiveId" clId="{306B51A4-8E47-481A-B0E8-0A87964695A4}" dt="2021-03-13T11:57:00.525" v="9891" actId="207"/>
          <ac:graphicFrameMkLst>
            <pc:docMk/>
            <pc:sldMk cId="4058252422" sldId="318"/>
            <ac:graphicFrameMk id="8" creationId="{B02C5F4E-B79E-4B59-8418-0555900081DC}"/>
          </ac:graphicFrameMkLst>
        </pc:graphicFrameChg>
        <pc:cxnChg chg="add mod">
          <ac:chgData name="Danelle Hauther" userId="47ec588f00a0ff15" providerId="LiveId" clId="{306B51A4-8E47-481A-B0E8-0A87964695A4}" dt="2021-03-13T11:52:42.383" v="9720" actId="14100"/>
          <ac:cxnSpMkLst>
            <pc:docMk/>
            <pc:sldMk cId="4058252422" sldId="318"/>
            <ac:cxnSpMk id="10" creationId="{4A312590-50EA-41EB-A9C8-C8B5EA1250A8}"/>
          </ac:cxnSpMkLst>
        </pc:cxnChg>
      </pc:sldChg>
      <pc:sldChg chg="add del">
        <pc:chgData name="Danelle Hauther" userId="47ec588f00a0ff15" providerId="LiveId" clId="{306B51A4-8E47-481A-B0E8-0A87964695A4}" dt="2021-03-13T11:58:17.418" v="9895" actId="2696"/>
        <pc:sldMkLst>
          <pc:docMk/>
          <pc:sldMk cId="2278760342" sldId="319"/>
        </pc:sldMkLst>
      </pc:sldChg>
      <pc:sldChg chg="addSp modSp add mod ord modNotesTx">
        <pc:chgData name="Danelle Hauther" userId="47ec588f00a0ff15" providerId="LiveId" clId="{306B51A4-8E47-481A-B0E8-0A87964695A4}" dt="2021-03-13T12:05:47.140" v="10104"/>
        <pc:sldMkLst>
          <pc:docMk/>
          <pc:sldMk cId="2486254283" sldId="319"/>
        </pc:sldMkLst>
        <pc:spChg chg="add mod">
          <ac:chgData name="Danelle Hauther" userId="47ec588f00a0ff15" providerId="LiveId" clId="{306B51A4-8E47-481A-B0E8-0A87964695A4}" dt="2021-03-13T12:04:41.087" v="10096" actId="14100"/>
          <ac:spMkLst>
            <pc:docMk/>
            <pc:sldMk cId="2486254283" sldId="319"/>
            <ac:spMk id="3" creationId="{5C4B1496-4E35-43A3-B1DB-FBD810A92FDE}"/>
          </ac:spMkLst>
        </pc:spChg>
      </pc:sldChg>
      <pc:sldChg chg="addSp delSp modSp add mod">
        <pc:chgData name="Danelle Hauther" userId="47ec588f00a0ff15" providerId="LiveId" clId="{306B51A4-8E47-481A-B0E8-0A87964695A4}" dt="2021-03-13T12:10:22.845" v="10153" actId="1036"/>
        <pc:sldMkLst>
          <pc:docMk/>
          <pc:sldMk cId="159597628" sldId="320"/>
        </pc:sldMkLst>
        <pc:spChg chg="mod">
          <ac:chgData name="Danelle Hauther" userId="47ec588f00a0ff15" providerId="LiveId" clId="{306B51A4-8E47-481A-B0E8-0A87964695A4}" dt="2021-03-13T12:08:07.117" v="10132" actId="20577"/>
          <ac:spMkLst>
            <pc:docMk/>
            <pc:sldMk cId="159597628" sldId="320"/>
            <ac:spMk id="7" creationId="{DE05F7AD-5513-47B2-90C1-6C651C0AC3B6}"/>
          </ac:spMkLst>
        </pc:spChg>
        <pc:picChg chg="del">
          <ac:chgData name="Danelle Hauther" userId="47ec588f00a0ff15" providerId="LiveId" clId="{306B51A4-8E47-481A-B0E8-0A87964695A4}" dt="2021-03-13T12:08:39.773" v="10135" actId="478"/>
          <ac:picMkLst>
            <pc:docMk/>
            <pc:sldMk cId="159597628" sldId="320"/>
            <ac:picMk id="6" creationId="{C3C35EC9-3FAB-4030-A5B8-CA7196070DDD}"/>
          </ac:picMkLst>
        </pc:picChg>
        <pc:picChg chg="add mod">
          <ac:chgData name="Danelle Hauther" userId="47ec588f00a0ff15" providerId="LiveId" clId="{306B51A4-8E47-481A-B0E8-0A87964695A4}" dt="2021-03-13T12:10:00.724" v="10148" actId="14100"/>
          <ac:picMkLst>
            <pc:docMk/>
            <pc:sldMk cId="159597628" sldId="320"/>
            <ac:picMk id="8" creationId="{AA303317-F6FC-40AE-98AC-C6C028D34D98}"/>
          </ac:picMkLst>
        </pc:picChg>
        <pc:picChg chg="add mod">
          <ac:chgData name="Danelle Hauther" userId="47ec588f00a0ff15" providerId="LiveId" clId="{306B51A4-8E47-481A-B0E8-0A87964695A4}" dt="2021-03-13T12:10:18.486" v="10152" actId="14100"/>
          <ac:picMkLst>
            <pc:docMk/>
            <pc:sldMk cId="159597628" sldId="320"/>
            <ac:picMk id="10" creationId="{C5660CB9-72EE-4765-B7D2-F3811B836E05}"/>
          </ac:picMkLst>
        </pc:picChg>
        <pc:picChg chg="add mod">
          <ac:chgData name="Danelle Hauther" userId="47ec588f00a0ff15" providerId="LiveId" clId="{306B51A4-8E47-481A-B0E8-0A87964695A4}" dt="2021-03-13T12:10:22.845" v="10153" actId="1036"/>
          <ac:picMkLst>
            <pc:docMk/>
            <pc:sldMk cId="159597628" sldId="320"/>
            <ac:picMk id="13" creationId="{48D6B521-B03D-492F-8697-7EBB0AE45119}"/>
          </ac:picMkLst>
        </pc:picChg>
      </pc:sldChg>
      <pc:sldChg chg="addSp delSp modSp add mod ord modNotesTx">
        <pc:chgData name="Danelle Hauther" userId="47ec588f00a0ff15" providerId="LiveId" clId="{306B51A4-8E47-481A-B0E8-0A87964695A4}" dt="2021-03-13T12:37:18.142" v="10675"/>
        <pc:sldMkLst>
          <pc:docMk/>
          <pc:sldMk cId="1151415724" sldId="321"/>
        </pc:sldMkLst>
        <pc:spChg chg="del mod">
          <ac:chgData name="Danelle Hauther" userId="47ec588f00a0ff15" providerId="LiveId" clId="{306B51A4-8E47-481A-B0E8-0A87964695A4}" dt="2021-03-13T12:16:50.111" v="10331"/>
          <ac:spMkLst>
            <pc:docMk/>
            <pc:sldMk cId="1151415724" sldId="321"/>
            <ac:spMk id="3" creationId="{5C4B1496-4E35-43A3-B1DB-FBD810A92FDE}"/>
          </ac:spMkLst>
        </pc:spChg>
        <pc:spChg chg="add mod">
          <ac:chgData name="Danelle Hauther" userId="47ec588f00a0ff15" providerId="LiveId" clId="{306B51A4-8E47-481A-B0E8-0A87964695A4}" dt="2021-03-13T12:20:42.294" v="10350" actId="255"/>
          <ac:spMkLst>
            <pc:docMk/>
            <pc:sldMk cId="1151415724" sldId="321"/>
            <ac:spMk id="20" creationId="{0D7FF0C3-63F3-4ECD-BB97-6000BD22FC62}"/>
          </ac:spMkLst>
        </pc:spChg>
        <pc:spChg chg="add mod">
          <ac:chgData name="Danelle Hauther" userId="47ec588f00a0ff15" providerId="LiveId" clId="{306B51A4-8E47-481A-B0E8-0A87964695A4}" dt="2021-03-13T12:21:06.487" v="10353" actId="207"/>
          <ac:spMkLst>
            <pc:docMk/>
            <pc:sldMk cId="1151415724" sldId="321"/>
            <ac:spMk id="21" creationId="{DDF28324-DF5E-4D2B-9015-42938806F468}"/>
          </ac:spMkLst>
        </pc:spChg>
        <pc:spChg chg="add del">
          <ac:chgData name="Danelle Hauther" userId="47ec588f00a0ff15" providerId="LiveId" clId="{306B51A4-8E47-481A-B0E8-0A87964695A4}" dt="2021-03-13T12:21:15.289" v="10355" actId="22"/>
          <ac:spMkLst>
            <pc:docMk/>
            <pc:sldMk cId="1151415724" sldId="321"/>
            <ac:spMk id="23" creationId="{005E30E7-8D18-4770-A4A5-52F3EE2E306C}"/>
          </ac:spMkLst>
        </pc:spChg>
        <pc:spChg chg="add mod">
          <ac:chgData name="Danelle Hauther" userId="47ec588f00a0ff15" providerId="LiveId" clId="{306B51A4-8E47-481A-B0E8-0A87964695A4}" dt="2021-03-13T12:21:38.766" v="10358" actId="14100"/>
          <ac:spMkLst>
            <pc:docMk/>
            <pc:sldMk cId="1151415724" sldId="321"/>
            <ac:spMk id="25" creationId="{E6A0E6E7-5847-4112-BB54-DC255D1E74EB}"/>
          </ac:spMkLst>
        </pc:spChg>
        <pc:spChg chg="add mod">
          <ac:chgData name="Danelle Hauther" userId="47ec588f00a0ff15" providerId="LiveId" clId="{306B51A4-8E47-481A-B0E8-0A87964695A4}" dt="2021-03-13T12:22:04.234" v="10361" actId="1076"/>
          <ac:spMkLst>
            <pc:docMk/>
            <pc:sldMk cId="1151415724" sldId="321"/>
            <ac:spMk id="27" creationId="{F4788F0E-AC11-4E69-A013-3F9447D80A39}"/>
          </ac:spMkLst>
        </pc:spChg>
        <pc:spChg chg="add mod">
          <ac:chgData name="Danelle Hauther" userId="47ec588f00a0ff15" providerId="LiveId" clId="{306B51A4-8E47-481A-B0E8-0A87964695A4}" dt="2021-03-13T12:24:01.552" v="10387" actId="1076"/>
          <ac:spMkLst>
            <pc:docMk/>
            <pc:sldMk cId="1151415724" sldId="321"/>
            <ac:spMk id="29" creationId="{1978A69A-849E-48AF-8D72-8EA511176041}"/>
          </ac:spMkLst>
        </pc:spChg>
        <pc:spChg chg="add mod">
          <ac:chgData name="Danelle Hauther" userId="47ec588f00a0ff15" providerId="LiveId" clId="{306B51A4-8E47-481A-B0E8-0A87964695A4}" dt="2021-03-13T12:23:46.050" v="10384" actId="1076"/>
          <ac:spMkLst>
            <pc:docMk/>
            <pc:sldMk cId="1151415724" sldId="321"/>
            <ac:spMk id="31" creationId="{2E76ED3C-A0F4-46AB-AB32-D4DF04FD6427}"/>
          </ac:spMkLst>
        </pc:spChg>
        <pc:spChg chg="add mod">
          <ac:chgData name="Danelle Hauther" userId="47ec588f00a0ff15" providerId="LiveId" clId="{306B51A4-8E47-481A-B0E8-0A87964695A4}" dt="2021-03-13T12:23:49.900" v="10385" actId="1076"/>
          <ac:spMkLst>
            <pc:docMk/>
            <pc:sldMk cId="1151415724" sldId="321"/>
            <ac:spMk id="33" creationId="{821EB93C-DA74-4CEA-91E5-010E1D7EA6BB}"/>
          </ac:spMkLst>
        </pc:spChg>
        <pc:spChg chg="add mod">
          <ac:chgData name="Danelle Hauther" userId="47ec588f00a0ff15" providerId="LiveId" clId="{306B51A4-8E47-481A-B0E8-0A87964695A4}" dt="2021-03-13T12:23:03.979" v="10374" actId="1076"/>
          <ac:spMkLst>
            <pc:docMk/>
            <pc:sldMk cId="1151415724" sldId="321"/>
            <ac:spMk id="35" creationId="{734BD2B4-524B-44B2-B1A6-392C3BEF069B}"/>
          </ac:spMkLst>
        </pc:spChg>
        <pc:spChg chg="add mod">
          <ac:chgData name="Danelle Hauther" userId="47ec588f00a0ff15" providerId="LiveId" clId="{306B51A4-8E47-481A-B0E8-0A87964695A4}" dt="2021-03-13T12:23:13.247" v="10377" actId="1076"/>
          <ac:spMkLst>
            <pc:docMk/>
            <pc:sldMk cId="1151415724" sldId="321"/>
            <ac:spMk id="37" creationId="{97A52B19-13FE-4BE6-BD19-BD35E22A80A9}"/>
          </ac:spMkLst>
        </pc:spChg>
        <pc:spChg chg="add mod">
          <ac:chgData name="Danelle Hauther" userId="47ec588f00a0ff15" providerId="LiveId" clId="{306B51A4-8E47-481A-B0E8-0A87964695A4}" dt="2021-03-13T12:23:25.059" v="10380" actId="1076"/>
          <ac:spMkLst>
            <pc:docMk/>
            <pc:sldMk cId="1151415724" sldId="321"/>
            <ac:spMk id="39" creationId="{27C547EC-CDF9-4945-A1A8-F705D0274427}"/>
          </ac:spMkLst>
        </pc:spChg>
        <pc:spChg chg="add mod">
          <ac:chgData name="Danelle Hauther" userId="47ec588f00a0ff15" providerId="LiveId" clId="{306B51A4-8E47-481A-B0E8-0A87964695A4}" dt="2021-03-13T12:23:32.992" v="10383" actId="1076"/>
          <ac:spMkLst>
            <pc:docMk/>
            <pc:sldMk cId="1151415724" sldId="321"/>
            <ac:spMk id="41" creationId="{64905023-A8BF-42AA-89B7-14AD8DC802EE}"/>
          </ac:spMkLst>
        </pc:spChg>
        <pc:spChg chg="add mod">
          <ac:chgData name="Danelle Hauther" userId="47ec588f00a0ff15" providerId="LiveId" clId="{306B51A4-8E47-481A-B0E8-0A87964695A4}" dt="2021-03-13T12:24:55.146" v="10394" actId="255"/>
          <ac:spMkLst>
            <pc:docMk/>
            <pc:sldMk cId="1151415724" sldId="321"/>
            <ac:spMk id="42" creationId="{79A793FD-0EC0-4245-B505-69624630149C}"/>
          </ac:spMkLst>
        </pc:spChg>
        <pc:spChg chg="add mod">
          <ac:chgData name="Danelle Hauther" userId="47ec588f00a0ff15" providerId="LiveId" clId="{306B51A4-8E47-481A-B0E8-0A87964695A4}" dt="2021-03-13T12:28:50.956" v="10471" actId="1076"/>
          <ac:spMkLst>
            <pc:docMk/>
            <pc:sldMk cId="1151415724" sldId="321"/>
            <ac:spMk id="43" creationId="{84D374A5-338F-4997-B3B0-52BE481D550C}"/>
          </ac:spMkLst>
        </pc:spChg>
        <pc:spChg chg="add mod">
          <ac:chgData name="Danelle Hauther" userId="47ec588f00a0ff15" providerId="LiveId" clId="{306B51A4-8E47-481A-B0E8-0A87964695A4}" dt="2021-03-13T12:30:01.296" v="10556" actId="20577"/>
          <ac:spMkLst>
            <pc:docMk/>
            <pc:sldMk cId="1151415724" sldId="321"/>
            <ac:spMk id="47" creationId="{8DC00337-B09D-4F49-BA53-ECD1946F41B0}"/>
          </ac:spMkLst>
        </pc:spChg>
        <pc:spChg chg="add mod">
          <ac:chgData name="Danelle Hauther" userId="47ec588f00a0ff15" providerId="LiveId" clId="{306B51A4-8E47-481A-B0E8-0A87964695A4}" dt="2021-03-13T12:29:23.288" v="10519" actId="20577"/>
          <ac:spMkLst>
            <pc:docMk/>
            <pc:sldMk cId="1151415724" sldId="321"/>
            <ac:spMk id="49" creationId="{1A6D2C70-EC9F-4545-A01C-CB2F9A5706D8}"/>
          </ac:spMkLst>
        </pc:spChg>
        <pc:spChg chg="add mod">
          <ac:chgData name="Danelle Hauther" userId="47ec588f00a0ff15" providerId="LiveId" clId="{306B51A4-8E47-481A-B0E8-0A87964695A4}" dt="2021-03-13T12:29:45.862" v="10548" actId="20577"/>
          <ac:spMkLst>
            <pc:docMk/>
            <pc:sldMk cId="1151415724" sldId="321"/>
            <ac:spMk id="51" creationId="{921C8683-B5E1-41CF-91FA-177918773B65}"/>
          </ac:spMkLst>
        </pc:spChg>
        <pc:spChg chg="add mod">
          <ac:chgData name="Danelle Hauther" userId="47ec588f00a0ff15" providerId="LiveId" clId="{306B51A4-8E47-481A-B0E8-0A87964695A4}" dt="2021-03-13T12:32:05.979" v="10586" actId="20577"/>
          <ac:spMkLst>
            <pc:docMk/>
            <pc:sldMk cId="1151415724" sldId="321"/>
            <ac:spMk id="53" creationId="{E20D27F8-082C-42EE-91E3-688F3FB1FAD3}"/>
          </ac:spMkLst>
        </pc:spChg>
        <pc:spChg chg="add del mod">
          <ac:chgData name="Danelle Hauther" userId="47ec588f00a0ff15" providerId="LiveId" clId="{306B51A4-8E47-481A-B0E8-0A87964695A4}" dt="2021-03-13T12:33:02.567" v="10604"/>
          <ac:spMkLst>
            <pc:docMk/>
            <pc:sldMk cId="1151415724" sldId="321"/>
            <ac:spMk id="55" creationId="{1AF72F28-E97B-4CF6-BFAC-81F8DDFEB330}"/>
          </ac:spMkLst>
        </pc:spChg>
        <pc:spChg chg="add mod">
          <ac:chgData name="Danelle Hauther" userId="47ec588f00a0ff15" providerId="LiveId" clId="{306B51A4-8E47-481A-B0E8-0A87964695A4}" dt="2021-03-13T12:34:18.923" v="10622" actId="1076"/>
          <ac:spMkLst>
            <pc:docMk/>
            <pc:sldMk cId="1151415724" sldId="321"/>
            <ac:spMk id="57" creationId="{F35687A6-5556-4524-BF80-14801A0EBD36}"/>
          </ac:spMkLst>
        </pc:spChg>
        <pc:spChg chg="add mod">
          <ac:chgData name="Danelle Hauther" userId="47ec588f00a0ff15" providerId="LiveId" clId="{306B51A4-8E47-481A-B0E8-0A87964695A4}" dt="2021-03-13T12:35:54.906" v="10642" actId="20577"/>
          <ac:spMkLst>
            <pc:docMk/>
            <pc:sldMk cId="1151415724" sldId="321"/>
            <ac:spMk id="58" creationId="{B7D5D369-124F-4AC9-8CC7-71354FA9DA9E}"/>
          </ac:spMkLst>
        </pc:spChg>
        <pc:spChg chg="add mod">
          <ac:chgData name="Danelle Hauther" userId="47ec588f00a0ff15" providerId="LiveId" clId="{306B51A4-8E47-481A-B0E8-0A87964695A4}" dt="2021-03-13T12:35:26.706" v="10638" actId="20577"/>
          <ac:spMkLst>
            <pc:docMk/>
            <pc:sldMk cId="1151415724" sldId="321"/>
            <ac:spMk id="59" creationId="{B2D1DCB0-B184-49F2-B3F1-BB2ABBFB4C6B}"/>
          </ac:spMkLst>
        </pc:spChg>
        <pc:spChg chg="add mod">
          <ac:chgData name="Danelle Hauther" userId="47ec588f00a0ff15" providerId="LiveId" clId="{306B51A4-8E47-481A-B0E8-0A87964695A4}" dt="2021-03-13T12:35:59.517" v="10643" actId="20577"/>
          <ac:spMkLst>
            <pc:docMk/>
            <pc:sldMk cId="1151415724" sldId="321"/>
            <ac:spMk id="60" creationId="{EAF1D586-2A6B-49B2-8178-04A28979E677}"/>
          </ac:spMkLst>
        </pc:spChg>
        <pc:spChg chg="add mod">
          <ac:chgData name="Danelle Hauther" userId="47ec588f00a0ff15" providerId="LiveId" clId="{306B51A4-8E47-481A-B0E8-0A87964695A4}" dt="2021-03-13T12:34:50.349" v="10630" actId="1076"/>
          <ac:spMkLst>
            <pc:docMk/>
            <pc:sldMk cId="1151415724" sldId="321"/>
            <ac:spMk id="61" creationId="{7A43E775-2E91-475C-9D63-932B005A0D47}"/>
          </ac:spMkLst>
        </pc:spChg>
        <pc:spChg chg="add mod">
          <ac:chgData name="Danelle Hauther" userId="47ec588f00a0ff15" providerId="LiveId" clId="{306B51A4-8E47-481A-B0E8-0A87964695A4}" dt="2021-03-13T12:34:55.293" v="10632" actId="1076"/>
          <ac:spMkLst>
            <pc:docMk/>
            <pc:sldMk cId="1151415724" sldId="321"/>
            <ac:spMk id="62" creationId="{7E1102D0-658C-4FE1-BC94-496DBAA99F1C}"/>
          </ac:spMkLst>
        </pc:spChg>
        <pc:spChg chg="add mod">
          <ac:chgData name="Danelle Hauther" userId="47ec588f00a0ff15" providerId="LiveId" clId="{306B51A4-8E47-481A-B0E8-0A87964695A4}" dt="2021-03-13T12:35:41.826" v="10641" actId="20577"/>
          <ac:spMkLst>
            <pc:docMk/>
            <pc:sldMk cId="1151415724" sldId="321"/>
            <ac:spMk id="63" creationId="{6DFB9AB8-6702-4B28-A1CF-C85B740E1793}"/>
          </ac:spMkLst>
        </pc:spChg>
        <pc:spChg chg="add mod">
          <ac:chgData name="Danelle Hauther" userId="47ec588f00a0ff15" providerId="LiveId" clId="{306B51A4-8E47-481A-B0E8-0A87964695A4}" dt="2021-03-13T12:36:10.071" v="10645" actId="20577"/>
          <ac:spMkLst>
            <pc:docMk/>
            <pc:sldMk cId="1151415724" sldId="321"/>
            <ac:spMk id="64" creationId="{709AB729-5D82-47C6-9DB9-45629CF53A00}"/>
          </ac:spMkLst>
        </pc:spChg>
        <pc:picChg chg="add del mod">
          <ac:chgData name="Danelle Hauther" userId="47ec588f00a0ff15" providerId="LiveId" clId="{306B51A4-8E47-481A-B0E8-0A87964695A4}" dt="2021-03-13T12:17:26.839" v="10335" actId="478"/>
          <ac:picMkLst>
            <pc:docMk/>
            <pc:sldMk cId="1151415724" sldId="321"/>
            <ac:picMk id="7" creationId="{2EE8F722-BA0D-405D-AFB1-F4D0DD7C2B5C}"/>
          </ac:picMkLst>
        </pc:picChg>
        <pc:picChg chg="add mod">
          <ac:chgData name="Danelle Hauther" userId="47ec588f00a0ff15" providerId="LiveId" clId="{306B51A4-8E47-481A-B0E8-0A87964695A4}" dt="2021-03-13T12:17:33.329" v="10338" actId="1076"/>
          <ac:picMkLst>
            <pc:docMk/>
            <pc:sldMk cId="1151415724" sldId="321"/>
            <ac:picMk id="9" creationId="{62C668D6-59E0-4DCF-9E52-B0C4FB37F7DB}"/>
          </ac:picMkLst>
        </pc:picChg>
        <pc:picChg chg="del">
          <ac:chgData name="Danelle Hauther" userId="47ec588f00a0ff15" providerId="LiveId" clId="{306B51A4-8E47-481A-B0E8-0A87964695A4}" dt="2021-03-13T12:15:52.662" v="10326" actId="478"/>
          <ac:picMkLst>
            <pc:docMk/>
            <pc:sldMk cId="1151415724" sldId="321"/>
            <ac:picMk id="12" creationId="{0F276167-4352-4EE9-8132-BE3A91D172F9}"/>
          </ac:picMkLst>
        </pc:picChg>
        <pc:picChg chg="add mod">
          <ac:chgData name="Danelle Hauther" userId="47ec588f00a0ff15" providerId="LiveId" clId="{306B51A4-8E47-481A-B0E8-0A87964695A4}" dt="2021-03-13T12:18:46.421" v="10343" actId="1076"/>
          <ac:picMkLst>
            <pc:docMk/>
            <pc:sldMk cId="1151415724" sldId="321"/>
            <ac:picMk id="13" creationId="{9B93FEB2-8A23-40FC-AB09-12140089DBF3}"/>
          </ac:picMkLst>
        </pc:picChg>
        <pc:picChg chg="add mod">
          <ac:chgData name="Danelle Hauther" userId="47ec588f00a0ff15" providerId="LiveId" clId="{306B51A4-8E47-481A-B0E8-0A87964695A4}" dt="2021-03-13T12:18:38.383" v="10342" actId="1076"/>
          <ac:picMkLst>
            <pc:docMk/>
            <pc:sldMk cId="1151415724" sldId="321"/>
            <ac:picMk id="15" creationId="{DCB45074-AC6B-4961-A5FC-DF91FBA57FEE}"/>
          </ac:picMkLst>
        </pc:picChg>
        <pc:picChg chg="add mod">
          <ac:chgData name="Danelle Hauther" userId="47ec588f00a0ff15" providerId="LiveId" clId="{306B51A4-8E47-481A-B0E8-0A87964695A4}" dt="2021-03-13T12:19:14.968" v="10345" actId="1076"/>
          <ac:picMkLst>
            <pc:docMk/>
            <pc:sldMk cId="1151415724" sldId="321"/>
            <ac:picMk id="17" creationId="{A750F14C-B2E5-43CA-8845-8379030E5D87}"/>
          </ac:picMkLst>
        </pc:picChg>
        <pc:picChg chg="add mod">
          <ac:chgData name="Danelle Hauther" userId="47ec588f00a0ff15" providerId="LiveId" clId="{306B51A4-8E47-481A-B0E8-0A87964695A4}" dt="2021-03-13T12:19:54.760" v="10347" actId="1076"/>
          <ac:picMkLst>
            <pc:docMk/>
            <pc:sldMk cId="1151415724" sldId="321"/>
            <ac:picMk id="19" creationId="{59FB1BD0-BDB7-454A-8690-46845E6AC9E5}"/>
          </ac:picMkLst>
        </pc:picChg>
        <pc:picChg chg="add del">
          <ac:chgData name="Danelle Hauther" userId="47ec588f00a0ff15" providerId="LiveId" clId="{306B51A4-8E47-481A-B0E8-0A87964695A4}" dt="2021-03-13T12:26:54.467" v="10424" actId="22"/>
          <ac:picMkLst>
            <pc:docMk/>
            <pc:sldMk cId="1151415724" sldId="321"/>
            <ac:picMk id="45" creationId="{2B581F0A-AD5F-40EF-91ED-C917362687B6}"/>
          </ac:picMkLst>
        </pc:picChg>
      </pc:sldChg>
      <pc:sldChg chg="addSp delSp modSp add mod modNotesTx">
        <pc:chgData name="Danelle Hauther" userId="47ec588f00a0ff15" providerId="LiveId" clId="{306B51A4-8E47-481A-B0E8-0A87964695A4}" dt="2021-03-13T16:49:55.293" v="11727" actId="255"/>
        <pc:sldMkLst>
          <pc:docMk/>
          <pc:sldMk cId="1910497622" sldId="322"/>
        </pc:sldMkLst>
        <pc:spChg chg="mod">
          <ac:chgData name="Danelle Hauther" userId="47ec588f00a0ff15" providerId="LiveId" clId="{306B51A4-8E47-481A-B0E8-0A87964695A4}" dt="2021-03-13T12:36:38.474" v="10667" actId="20577"/>
          <ac:spMkLst>
            <pc:docMk/>
            <pc:sldMk cId="1910497622" sldId="322"/>
            <ac:spMk id="2" creationId="{CAE5CE73-3508-410F-9821-EBD8F345C2E7}"/>
          </ac:spMkLst>
        </pc:spChg>
        <pc:spChg chg="del">
          <ac:chgData name="Danelle Hauther" userId="47ec588f00a0ff15" providerId="LiveId" clId="{306B51A4-8E47-481A-B0E8-0A87964695A4}" dt="2021-03-13T12:36:42.601" v="10668" actId="478"/>
          <ac:spMkLst>
            <pc:docMk/>
            <pc:sldMk cId="1910497622" sldId="322"/>
            <ac:spMk id="7" creationId="{DE05F7AD-5513-47B2-90C1-6C651C0AC3B6}"/>
          </ac:spMkLst>
        </pc:spChg>
        <pc:spChg chg="add mod">
          <ac:chgData name="Danelle Hauther" userId="47ec588f00a0ff15" providerId="LiveId" clId="{306B51A4-8E47-481A-B0E8-0A87964695A4}" dt="2021-03-13T16:31:12.058" v="10856" actId="255"/>
          <ac:spMkLst>
            <pc:docMk/>
            <pc:sldMk cId="1910497622" sldId="322"/>
            <ac:spMk id="9" creationId="{CAC98876-2E9D-4B23-A1BD-33A70D97C5C5}"/>
          </ac:spMkLst>
        </pc:spChg>
        <pc:spChg chg="add mod">
          <ac:chgData name="Danelle Hauther" userId="47ec588f00a0ff15" providerId="LiveId" clId="{306B51A4-8E47-481A-B0E8-0A87964695A4}" dt="2021-03-13T16:49:02.464" v="11721" actId="1582"/>
          <ac:spMkLst>
            <pc:docMk/>
            <pc:sldMk cId="1910497622" sldId="322"/>
            <ac:spMk id="10" creationId="{EA967E4D-94F5-4C2E-AD20-FFC0554A1037}"/>
          </ac:spMkLst>
        </pc:spChg>
        <pc:spChg chg="add mod">
          <ac:chgData name="Danelle Hauther" userId="47ec588f00a0ff15" providerId="LiveId" clId="{306B51A4-8E47-481A-B0E8-0A87964695A4}" dt="2021-03-13T16:49:55.293" v="11727" actId="255"/>
          <ac:spMkLst>
            <pc:docMk/>
            <pc:sldMk cId="1910497622" sldId="322"/>
            <ac:spMk id="12" creationId="{02424187-BE15-4214-B961-C536F4852D01}"/>
          </ac:spMkLst>
        </pc:spChg>
        <pc:picChg chg="add del mod">
          <ac:chgData name="Danelle Hauther" userId="47ec588f00a0ff15" providerId="LiveId" clId="{306B51A4-8E47-481A-B0E8-0A87964695A4}" dt="2021-03-13T16:07:25.410" v="10730" actId="478"/>
          <ac:picMkLst>
            <pc:docMk/>
            <pc:sldMk cId="1910497622" sldId="322"/>
            <ac:picMk id="6" creationId="{CDEF4507-20D9-4AB4-8073-00B285F42003}"/>
          </ac:picMkLst>
        </pc:picChg>
        <pc:picChg chg="add mod">
          <ac:chgData name="Danelle Hauther" userId="47ec588f00a0ff15" providerId="LiveId" clId="{306B51A4-8E47-481A-B0E8-0A87964695A4}" dt="2021-03-13T16:08:20.479" v="10733" actId="14100"/>
          <ac:picMkLst>
            <pc:docMk/>
            <pc:sldMk cId="1910497622" sldId="322"/>
            <ac:picMk id="8" creationId="{9FCF6B91-ACCD-4979-A206-330FD8FC8A08}"/>
          </ac:picMkLst>
        </pc:picChg>
        <pc:picChg chg="del">
          <ac:chgData name="Danelle Hauther" userId="47ec588f00a0ff15" providerId="LiveId" clId="{306B51A4-8E47-481A-B0E8-0A87964695A4}" dt="2021-03-13T12:36:44.329" v="10670" actId="478"/>
          <ac:picMkLst>
            <pc:docMk/>
            <pc:sldMk cId="1910497622" sldId="322"/>
            <ac:picMk id="8" creationId="{AA303317-F6FC-40AE-98AC-C6C028D34D98}"/>
          </ac:picMkLst>
        </pc:picChg>
        <pc:picChg chg="del">
          <ac:chgData name="Danelle Hauther" userId="47ec588f00a0ff15" providerId="LiveId" clId="{306B51A4-8E47-481A-B0E8-0A87964695A4}" dt="2021-03-13T12:36:43.565" v="10669" actId="478"/>
          <ac:picMkLst>
            <pc:docMk/>
            <pc:sldMk cId="1910497622" sldId="322"/>
            <ac:picMk id="10" creationId="{C5660CB9-72EE-4765-B7D2-F3811B836E05}"/>
          </ac:picMkLst>
        </pc:picChg>
        <pc:picChg chg="del">
          <ac:chgData name="Danelle Hauther" userId="47ec588f00a0ff15" providerId="LiveId" clId="{306B51A4-8E47-481A-B0E8-0A87964695A4}" dt="2021-03-13T12:36:44.877" v="10671" actId="478"/>
          <ac:picMkLst>
            <pc:docMk/>
            <pc:sldMk cId="1910497622" sldId="322"/>
            <ac:picMk id="13" creationId="{48D6B521-B03D-492F-8697-7EBB0AE45119}"/>
          </ac:picMkLst>
        </pc:picChg>
      </pc:sldChg>
      <pc:sldChg chg="addSp modSp add mod modNotesTx">
        <pc:chgData name="Danelle Hauther" userId="47ec588f00a0ff15" providerId="LiveId" clId="{306B51A4-8E47-481A-B0E8-0A87964695A4}" dt="2021-03-13T16:50:45.030" v="11728" actId="20577"/>
        <pc:sldMkLst>
          <pc:docMk/>
          <pc:sldMk cId="993250227" sldId="323"/>
        </pc:sldMkLst>
        <pc:spChg chg="mod">
          <ac:chgData name="Danelle Hauther" userId="47ec588f00a0ff15" providerId="LiveId" clId="{306B51A4-8E47-481A-B0E8-0A87964695A4}" dt="2021-03-13T15:58:23.878" v="10689" actId="20577"/>
          <ac:spMkLst>
            <pc:docMk/>
            <pc:sldMk cId="993250227" sldId="323"/>
            <ac:spMk id="2" creationId="{CAE5CE73-3508-410F-9821-EBD8F345C2E7}"/>
          </ac:spMkLst>
        </pc:spChg>
        <pc:picChg chg="add mod">
          <ac:chgData name="Danelle Hauther" userId="47ec588f00a0ff15" providerId="LiveId" clId="{306B51A4-8E47-481A-B0E8-0A87964695A4}" dt="2021-03-13T16:44:33.251" v="11705" actId="1076"/>
          <ac:picMkLst>
            <pc:docMk/>
            <pc:sldMk cId="993250227" sldId="323"/>
            <ac:picMk id="6" creationId="{B8C38A12-E05E-4AC6-A52B-33F08F0C3FA1}"/>
          </ac:picMkLst>
        </pc:picChg>
        <pc:picChg chg="add mod">
          <ac:chgData name="Danelle Hauther" userId="47ec588f00a0ff15" providerId="LiveId" clId="{306B51A4-8E47-481A-B0E8-0A87964695A4}" dt="2021-03-13T16:44:38.830" v="11707" actId="14100"/>
          <ac:picMkLst>
            <pc:docMk/>
            <pc:sldMk cId="993250227" sldId="323"/>
            <ac:picMk id="8" creationId="{51182056-3D5E-49AA-98C5-DBD80738D50F}"/>
          </ac:picMkLst>
        </pc:picChg>
      </pc:sldChg>
      <pc:sldChg chg="addSp delSp modSp add mod modNotesTx">
        <pc:chgData name="Danelle Hauther" userId="47ec588f00a0ff15" providerId="LiveId" clId="{306B51A4-8E47-481A-B0E8-0A87964695A4}" dt="2021-03-13T16:42:30.192" v="11627" actId="313"/>
        <pc:sldMkLst>
          <pc:docMk/>
          <pc:sldMk cId="4129010954" sldId="324"/>
        </pc:sldMkLst>
        <pc:spChg chg="add mod">
          <ac:chgData name="Danelle Hauther" userId="47ec588f00a0ff15" providerId="LiveId" clId="{306B51A4-8E47-481A-B0E8-0A87964695A4}" dt="2021-03-13T16:35:45.799" v="11066" actId="207"/>
          <ac:spMkLst>
            <pc:docMk/>
            <pc:sldMk cId="4129010954" sldId="324"/>
            <ac:spMk id="7" creationId="{B729C58C-F6D3-4B9D-ABD1-82CC21F16322}"/>
          </ac:spMkLst>
        </pc:spChg>
        <pc:spChg chg="mod">
          <ac:chgData name="Danelle Hauther" userId="47ec588f00a0ff15" providerId="LiveId" clId="{306B51A4-8E47-481A-B0E8-0A87964695A4}" dt="2021-03-13T16:34:56.671" v="11023" actId="14100"/>
          <ac:spMkLst>
            <pc:docMk/>
            <pc:sldMk cId="4129010954" sldId="324"/>
            <ac:spMk id="9" creationId="{CAC98876-2E9D-4B23-A1BD-33A70D97C5C5}"/>
          </ac:spMkLst>
        </pc:spChg>
        <pc:picChg chg="add mod">
          <ac:chgData name="Danelle Hauther" userId="47ec588f00a0ff15" providerId="LiveId" clId="{306B51A4-8E47-481A-B0E8-0A87964695A4}" dt="2021-03-13T16:34:38.791" v="11020" actId="1076"/>
          <ac:picMkLst>
            <pc:docMk/>
            <pc:sldMk cId="4129010954" sldId="324"/>
            <ac:picMk id="6" creationId="{366A69EB-8AD7-4203-A8C5-E9DF26811B19}"/>
          </ac:picMkLst>
        </pc:picChg>
        <pc:picChg chg="del">
          <ac:chgData name="Danelle Hauther" userId="47ec588f00a0ff15" providerId="LiveId" clId="{306B51A4-8E47-481A-B0E8-0A87964695A4}" dt="2021-03-13T16:34:13.206" v="11016" actId="478"/>
          <ac:picMkLst>
            <pc:docMk/>
            <pc:sldMk cId="4129010954" sldId="324"/>
            <ac:picMk id="8" creationId="{9FCF6B91-ACCD-4979-A206-330FD8FC8A08}"/>
          </ac:picMkLst>
        </pc:picChg>
      </pc:sldChg>
      <pc:sldChg chg="addSp delSp modSp add mod modNotesTx">
        <pc:chgData name="Danelle Hauther" userId="47ec588f00a0ff15" providerId="LiveId" clId="{306B51A4-8E47-481A-B0E8-0A87964695A4}" dt="2021-03-13T16:55:35.226" v="11849" actId="14100"/>
        <pc:sldMkLst>
          <pc:docMk/>
          <pc:sldMk cId="4256683983" sldId="325"/>
        </pc:sldMkLst>
        <pc:spChg chg="mod">
          <ac:chgData name="Danelle Hauther" userId="47ec588f00a0ff15" providerId="LiveId" clId="{306B51A4-8E47-481A-B0E8-0A87964695A4}" dt="2021-03-13T16:51:44.433" v="11748" actId="20577"/>
          <ac:spMkLst>
            <pc:docMk/>
            <pc:sldMk cId="4256683983" sldId="325"/>
            <ac:spMk id="2" creationId="{CAE5CE73-3508-410F-9821-EBD8F345C2E7}"/>
          </ac:spMkLst>
        </pc:spChg>
        <pc:spChg chg="add mod">
          <ac:chgData name="Danelle Hauther" userId="47ec588f00a0ff15" providerId="LiveId" clId="{306B51A4-8E47-481A-B0E8-0A87964695A4}" dt="2021-03-13T16:55:35.226" v="11849" actId="14100"/>
          <ac:spMkLst>
            <pc:docMk/>
            <pc:sldMk cId="4256683983" sldId="325"/>
            <ac:spMk id="12" creationId="{BDE055F7-43C8-47E8-98A6-D760F1F68E84}"/>
          </ac:spMkLst>
        </pc:spChg>
        <pc:picChg chg="del">
          <ac:chgData name="Danelle Hauther" userId="47ec588f00a0ff15" providerId="LiveId" clId="{306B51A4-8E47-481A-B0E8-0A87964695A4}" dt="2021-03-13T16:51:48.143" v="11749" actId="478"/>
          <ac:picMkLst>
            <pc:docMk/>
            <pc:sldMk cId="4256683983" sldId="325"/>
            <ac:picMk id="6" creationId="{B8C38A12-E05E-4AC6-A52B-33F08F0C3FA1}"/>
          </ac:picMkLst>
        </pc:picChg>
        <pc:picChg chg="add mod">
          <ac:chgData name="Danelle Hauther" userId="47ec588f00a0ff15" providerId="LiveId" clId="{306B51A4-8E47-481A-B0E8-0A87964695A4}" dt="2021-03-13T16:52:49.227" v="11757" actId="14100"/>
          <ac:picMkLst>
            <pc:docMk/>
            <pc:sldMk cId="4256683983" sldId="325"/>
            <ac:picMk id="7" creationId="{9EA00802-67F0-4A51-975B-FCB6D7B21C82}"/>
          </ac:picMkLst>
        </pc:picChg>
        <pc:picChg chg="del">
          <ac:chgData name="Danelle Hauther" userId="47ec588f00a0ff15" providerId="LiveId" clId="{306B51A4-8E47-481A-B0E8-0A87964695A4}" dt="2021-03-13T16:51:48.844" v="11750" actId="478"/>
          <ac:picMkLst>
            <pc:docMk/>
            <pc:sldMk cId="4256683983" sldId="325"/>
            <ac:picMk id="8" creationId="{51182056-3D5E-49AA-98C5-DBD80738D50F}"/>
          </ac:picMkLst>
        </pc:picChg>
        <pc:picChg chg="add mod">
          <ac:chgData name="Danelle Hauther" userId="47ec588f00a0ff15" providerId="LiveId" clId="{306B51A4-8E47-481A-B0E8-0A87964695A4}" dt="2021-03-13T16:53:07.184" v="11766" actId="1036"/>
          <ac:picMkLst>
            <pc:docMk/>
            <pc:sldMk cId="4256683983" sldId="325"/>
            <ac:picMk id="10" creationId="{A1F363DC-37F2-462D-90A4-0C529C17E09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872726A-D541-45A6-BF2E-C0E8BFE119CD}" type="datetimeFigureOut">
              <a:rPr lang="en-US" smtClean="0"/>
              <a:t>3/13/2021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37591A-20ED-485E-A8EA-E1FB14366C52}" type="slidenum">
              <a:rPr lang="en-US" smtClean="0"/>
              <a:t>‹#›</a:t>
            </a:fld>
            <a:endParaRPr lang="en-US"/>
          </a:p>
        </p:txBody>
      </p:sp>
    </p:spTree>
    <p:extLst>
      <p:ext uri="{BB962C8B-B14F-4D97-AF65-F5344CB8AC3E}">
        <p14:creationId xmlns:p14="http://schemas.microsoft.com/office/powerpoint/2010/main" val="955548569"/>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7591A-20ED-485E-A8EA-E1FB14366C52}" type="slidenum">
              <a:rPr lang="en-US" smtClean="0"/>
              <a:t>1</a:t>
            </a:fld>
            <a:endParaRPr lang="en-US"/>
          </a:p>
        </p:txBody>
      </p:sp>
    </p:spTree>
    <p:extLst>
      <p:ext uri="{BB962C8B-B14F-4D97-AF65-F5344CB8AC3E}">
        <p14:creationId xmlns:p14="http://schemas.microsoft.com/office/powerpoint/2010/main" val="2700204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buFont typeface="Arial" panose="020B0604020202020204" pitchFamily="34" charset="0"/>
              <a:buChar char="•"/>
            </a:pPr>
            <a:r>
              <a:rPr lang="en-US" dirty="0"/>
              <a:t>Expanded Org Chart to demonstrate multiple Divisions and Groups under a single Section Chief</a:t>
            </a:r>
          </a:p>
        </p:txBody>
      </p:sp>
      <p:sp>
        <p:nvSpPr>
          <p:cNvPr id="4" name="Slide Number Placeholder 3"/>
          <p:cNvSpPr>
            <a:spLocks noGrp="1"/>
          </p:cNvSpPr>
          <p:nvPr>
            <p:ph type="sldNum" sz="quarter" idx="5"/>
          </p:nvPr>
        </p:nvSpPr>
        <p:spPr/>
        <p:txBody>
          <a:bodyPr/>
          <a:lstStyle/>
          <a:p>
            <a:fld id="{BA37591A-20ED-485E-A8EA-E1FB14366C52}" type="slidenum">
              <a:rPr lang="en-US" smtClean="0"/>
              <a:t>10</a:t>
            </a:fld>
            <a:endParaRPr lang="en-US"/>
          </a:p>
        </p:txBody>
      </p:sp>
    </p:spTree>
    <p:extLst>
      <p:ext uri="{BB962C8B-B14F-4D97-AF65-F5344CB8AC3E}">
        <p14:creationId xmlns:p14="http://schemas.microsoft.com/office/powerpoint/2010/main" val="2707657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1397660"/>
            <a:r>
              <a:rPr lang="en-US" dirty="0"/>
              <a:t>The creation of an Air Operations Branch should be considered if the number of air resources exceeds what could be assigned to an Air Operations Group.</a:t>
            </a:r>
          </a:p>
          <a:p>
            <a:endParaRPr lang="en-US" dirty="0"/>
          </a:p>
          <a:p>
            <a:r>
              <a:rPr lang="en-US" dirty="0"/>
              <a:t>The AOBD is ground-based and primarily responsible for preparing the Air Operations Summary (ICS 220-CG) and the air operations portion of the IAP, and for providing logistical support and direction to aircraft and personnel supporting incident response. </a:t>
            </a:r>
          </a:p>
          <a:p>
            <a:endParaRPr lang="en-US" dirty="0"/>
          </a:p>
          <a:p>
            <a:pPr defTabSz="1397660"/>
            <a:r>
              <a:rPr lang="en-US" dirty="0"/>
              <a:t>The Air Ops Branch is the only unit under the Operations Section responsible for creating and maintaining their own form.</a:t>
            </a:r>
          </a:p>
          <a:p>
            <a:r>
              <a:rPr lang="en-US" dirty="0"/>
              <a:t>The Air Operations Summary (ICS 220-CG) serves a similar purpose as the Assignment List (ICS 204-CG) by assigning and managing aviation resources on the incident.</a:t>
            </a:r>
          </a:p>
          <a:p>
            <a:endParaRPr lang="en-US" dirty="0"/>
          </a:p>
          <a:p>
            <a:pPr marL="291179" indent="-291179">
              <a:buFont typeface="Arial" panose="020B0604020202020204" pitchFamily="34" charset="0"/>
              <a:buChar char="•"/>
            </a:pPr>
            <a:r>
              <a:rPr lang="en-US" dirty="0"/>
              <a:t>The AOBD liaises with air stations and other agencies that are providing aircraft and aircrews to the incident. Effective coordination with assisting air stations is particularly important when an Air Operations Branch desires to fly an aircrew made up of personnel from different organizations. </a:t>
            </a:r>
          </a:p>
          <a:p>
            <a:pPr marL="291179" indent="-291179" defTabSz="1397660">
              <a:buFont typeface="Arial" panose="020B0604020202020204" pitchFamily="34" charset="0"/>
              <a:buChar char="•"/>
            </a:pPr>
            <a:r>
              <a:rPr lang="en-US" dirty="0"/>
              <a:t>The AOBD will ensure that organization directives, safety protocols, flight manuals, and unit restrictions, will not be violated by incident response aircraft (e.g., flight hours, hoist limitations, and night flying). </a:t>
            </a:r>
          </a:p>
          <a:p>
            <a:pPr marL="291179" indent="-291179" defTabSz="1397660">
              <a:buFont typeface="Arial" panose="020B0604020202020204" pitchFamily="34" charset="0"/>
              <a:buChar char="•"/>
            </a:pPr>
            <a:r>
              <a:rPr lang="en-US" dirty="0"/>
              <a:t>Implement FAA air space closure and air space deconfliction plans to conduct operations as required. </a:t>
            </a:r>
          </a:p>
          <a:p>
            <a:pPr marL="291179" indent="-291179" defTabSz="1397660">
              <a:buFont typeface="Arial" panose="020B0604020202020204" pitchFamily="34" charset="0"/>
              <a:buChar char="•"/>
            </a:pPr>
            <a:r>
              <a:rPr lang="en-US" dirty="0"/>
              <a:t>Oversee creation of air task orders or flight schedules to mitigate safety risk of aircraft operations in confined or saturated air space. </a:t>
            </a:r>
          </a:p>
          <a:p>
            <a:pPr marL="291179" indent="-291179" defTabSz="1397660">
              <a:buFont typeface="Arial" panose="020B0604020202020204" pitchFamily="34" charset="0"/>
              <a:buChar char="•"/>
            </a:pPr>
            <a:r>
              <a:rPr lang="en-US" dirty="0"/>
              <a:t>Coordinate airspace use with the FAA.</a:t>
            </a:r>
          </a:p>
          <a:p>
            <a:pPr marL="291179" indent="-291179" defTabSz="1397660">
              <a:buFont typeface="Arial" panose="020B0604020202020204" pitchFamily="34" charset="0"/>
              <a:buChar char="•"/>
            </a:pPr>
            <a:r>
              <a:rPr lang="en-US" dirty="0"/>
              <a:t>Request declaration or cancellation of Temporary Flight Restrictions (TFRs) in accordance with applicable Federal Aviation Regulations and post Notice to Airmen (NOTAM).</a:t>
            </a:r>
          </a:p>
          <a:p>
            <a:pPr marL="291179" indent="-291179" defTabSz="1397660">
              <a:buFont typeface="Arial" panose="020B0604020202020204" pitchFamily="34" charset="0"/>
              <a:buChar char="•"/>
            </a:pPr>
            <a:r>
              <a:rPr lang="en-US" dirty="0"/>
              <a:t>Report safety concerns, special incidents, and accidents to the SOFR. </a:t>
            </a:r>
          </a:p>
          <a:p>
            <a:pPr marL="291179" indent="-291179" defTabSz="1397660">
              <a:buFont typeface="Arial" panose="020B0604020202020204" pitchFamily="34" charset="0"/>
              <a:buChar char="•"/>
            </a:pPr>
            <a:r>
              <a:rPr lang="en-US" dirty="0"/>
              <a:t>Evaluate </a:t>
            </a:r>
            <a:r>
              <a:rPr lang="en-US" dirty="0" err="1"/>
              <a:t>helibase</a:t>
            </a:r>
            <a:r>
              <a:rPr lang="en-US" dirty="0"/>
              <a:t> and </a:t>
            </a:r>
            <a:r>
              <a:rPr lang="en-US" dirty="0" err="1"/>
              <a:t>helispot</a:t>
            </a:r>
            <a:r>
              <a:rPr lang="en-US" dirty="0"/>
              <a:t> locations.</a:t>
            </a:r>
          </a:p>
          <a:p>
            <a:pPr marL="291179" indent="-291179" defTabSz="1397660">
              <a:buFont typeface="Arial" panose="020B0604020202020204" pitchFamily="34" charset="0"/>
              <a:buChar char="•"/>
            </a:pPr>
            <a:endParaRPr lang="en-US" dirty="0"/>
          </a:p>
          <a:p>
            <a:r>
              <a:rPr lang="en-US" dirty="0"/>
              <a:t>Also available to the Operations Section are technical specialists</a:t>
            </a:r>
          </a:p>
          <a:p>
            <a:pPr marL="465887" indent="-465887">
              <a:buFont typeface="Arial" panose="020B0604020202020204" pitchFamily="34" charset="0"/>
              <a:buChar char="•"/>
            </a:pPr>
            <a:r>
              <a:rPr lang="en-US" dirty="0"/>
              <a:t>Air Tanker / Fixed Wing Coordinator</a:t>
            </a:r>
          </a:p>
          <a:p>
            <a:pPr marL="465887" indent="-465887">
              <a:buFont typeface="Arial" panose="020B0604020202020204" pitchFamily="34" charset="0"/>
              <a:buChar char="•"/>
            </a:pPr>
            <a:r>
              <a:rPr lang="en-US" dirty="0"/>
              <a:t>Helicopter Coordinator</a:t>
            </a:r>
          </a:p>
          <a:p>
            <a:pPr marL="465887" indent="-465887">
              <a:buFont typeface="Arial" panose="020B0604020202020204" pitchFamily="34" charset="0"/>
              <a:buChar char="•"/>
            </a:pPr>
            <a:r>
              <a:rPr lang="en-US" dirty="0" err="1"/>
              <a:t>Helibase</a:t>
            </a:r>
            <a:r>
              <a:rPr lang="en-US" dirty="0"/>
              <a:t> Manager</a:t>
            </a:r>
          </a:p>
          <a:p>
            <a:pPr marL="465887" indent="-465887">
              <a:buFont typeface="Arial" panose="020B0604020202020204" pitchFamily="34" charset="0"/>
              <a:buChar char="•"/>
            </a:pPr>
            <a:r>
              <a:rPr lang="en-US" dirty="0" err="1"/>
              <a:t>Helispot</a:t>
            </a:r>
            <a:r>
              <a:rPr lang="en-US" dirty="0"/>
              <a:t> Manager</a:t>
            </a:r>
          </a:p>
          <a:p>
            <a:pPr marL="291179" indent="-291179" defTabSz="1397660">
              <a:buFont typeface="Arial" panose="020B0604020202020204" pitchFamily="34" charset="0"/>
              <a:buChar cha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11</a:t>
            </a:fld>
            <a:endParaRPr lang="en-US"/>
          </a:p>
        </p:txBody>
      </p:sp>
    </p:spTree>
    <p:extLst>
      <p:ext uri="{BB962C8B-B14F-4D97-AF65-F5344CB8AC3E}">
        <p14:creationId xmlns:p14="http://schemas.microsoft.com/office/powerpoint/2010/main" val="3669165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97660"/>
            <a:r>
              <a:rPr lang="en-US" dirty="0"/>
              <a:t>Expanded Org Chart to demonstrate multiple Branches activated under the Operations Section</a:t>
            </a:r>
          </a:p>
          <a:p>
            <a:pPr marL="465887" indent="-465887" defTabSz="1397660">
              <a:buFont typeface="Arial" panose="020B0604020202020204" pitchFamily="34" charset="0"/>
              <a:buChar char="•"/>
            </a:pPr>
            <a:endParaRPr lang="en-US" dirty="0"/>
          </a:p>
          <a:p>
            <a:pPr defTabSz="1397660"/>
            <a:r>
              <a:rPr lang="en-US" dirty="0"/>
              <a:t>Additional incident requirements could necessitate activation of:</a:t>
            </a:r>
          </a:p>
          <a:p>
            <a:pPr marL="349415" indent="-349415" defTabSz="1397660">
              <a:buFont typeface="Arial" panose="020B0604020202020204" pitchFamily="34" charset="0"/>
              <a:buAutoNum type="arabicPeriod"/>
            </a:pPr>
            <a:r>
              <a:rPr lang="en-US" dirty="0"/>
              <a:t>Mass Fatality Management Coordinator. </a:t>
            </a:r>
          </a:p>
          <a:p>
            <a:pPr marL="1048245" lvl="1" indent="-349415" defTabSz="1397660">
              <a:buFont typeface="Arial" panose="020B0604020202020204" pitchFamily="34" charset="0"/>
              <a:buAutoNum type="arabicPeriod"/>
            </a:pPr>
            <a:r>
              <a:rPr lang="en-US" dirty="0"/>
              <a:t>Medical Group Supervisor</a:t>
            </a:r>
          </a:p>
          <a:p>
            <a:pPr marL="1048245" lvl="1" indent="-349415" defTabSz="1397660">
              <a:buFont typeface="Arial" panose="020B0604020202020204" pitchFamily="34" charset="0"/>
              <a:buAutoNum type="arabicPeriod"/>
            </a:pPr>
            <a:r>
              <a:rPr lang="en-US" dirty="0"/>
              <a:t>Triage Leader</a:t>
            </a:r>
          </a:p>
          <a:p>
            <a:pPr marL="1048245" lvl="1" indent="-349415" defTabSz="1397660">
              <a:buFont typeface="Arial" panose="020B0604020202020204" pitchFamily="34" charset="0"/>
              <a:buAutoNum type="arabicPeriod"/>
            </a:pPr>
            <a:r>
              <a:rPr lang="en-US" dirty="0"/>
              <a:t>Treatment Leader</a:t>
            </a:r>
          </a:p>
          <a:p>
            <a:pPr marL="1048245" lvl="1" indent="-349415" defTabSz="1397660">
              <a:buFont typeface="Arial" panose="020B0604020202020204" pitchFamily="34" charset="0"/>
              <a:buAutoNum type="arabicPeriod"/>
            </a:pPr>
            <a:r>
              <a:rPr lang="en-US" dirty="0"/>
              <a:t>Patient Transport Leader</a:t>
            </a:r>
          </a:p>
          <a:p>
            <a:pPr marL="349415" indent="-349415" defTabSz="1397660">
              <a:buFont typeface="Arial" panose="020B0604020202020204" pitchFamily="34" charset="0"/>
              <a:buAutoNum type="arabicPeriod"/>
            </a:pPr>
            <a:r>
              <a:rPr lang="en-US" dirty="0"/>
              <a:t>Field Site/Recovery Coordinator. </a:t>
            </a:r>
          </a:p>
          <a:p>
            <a:pPr marL="349415" indent="-349415" defTabSz="1397660">
              <a:buFont typeface="Arial" panose="020B0604020202020204" pitchFamily="34" charset="0"/>
              <a:buAutoNum type="arabicPeriod"/>
            </a:pPr>
            <a:r>
              <a:rPr lang="en-US" dirty="0"/>
              <a:t>Morgue/Postmortem Examinations Coordinator. </a:t>
            </a:r>
          </a:p>
          <a:p>
            <a:pPr marL="349415" indent="-349415" defTabSz="1397660">
              <a:buFont typeface="Arial" panose="020B0604020202020204" pitchFamily="34" charset="0"/>
              <a:buAutoNum type="arabicPeriod"/>
            </a:pPr>
            <a:r>
              <a:rPr lang="en-US" dirty="0"/>
              <a:t>Victim Identification Coordinator. </a:t>
            </a:r>
          </a:p>
          <a:p>
            <a:pPr marL="349415" indent="-349415" defTabSz="1397660">
              <a:buFont typeface="Arial" panose="020B0604020202020204" pitchFamily="34" charset="0"/>
              <a:buAutoNum type="arabicPeriod"/>
            </a:pPr>
            <a:r>
              <a:rPr lang="en-US" dirty="0"/>
              <a:t>Family Assistance Center Coordinator. </a:t>
            </a:r>
          </a:p>
          <a:p>
            <a:pPr marL="349415" indent="-349415" defTabSz="1397660">
              <a:buFont typeface="Arial" panose="020B0604020202020204" pitchFamily="34" charset="0"/>
              <a:buAutoNum type="arabicPeriod"/>
            </a:pPr>
            <a:r>
              <a:rPr lang="en-US" dirty="0"/>
              <a:t>Quality Assurance Coordinator.</a:t>
            </a:r>
          </a:p>
        </p:txBody>
      </p:sp>
      <p:sp>
        <p:nvSpPr>
          <p:cNvPr id="4" name="Slide Number Placeholder 3"/>
          <p:cNvSpPr>
            <a:spLocks noGrp="1"/>
          </p:cNvSpPr>
          <p:nvPr>
            <p:ph type="sldNum" sz="quarter" idx="5"/>
          </p:nvPr>
        </p:nvSpPr>
        <p:spPr/>
        <p:txBody>
          <a:bodyPr/>
          <a:lstStyle/>
          <a:p>
            <a:fld id="{BA37591A-20ED-485E-A8EA-E1FB14366C52}" type="slidenum">
              <a:rPr lang="en-US" smtClean="0"/>
              <a:t>12</a:t>
            </a:fld>
            <a:endParaRPr lang="en-US"/>
          </a:p>
        </p:txBody>
      </p:sp>
    </p:spTree>
    <p:extLst>
      <p:ext uri="{BB962C8B-B14F-4D97-AF65-F5344CB8AC3E}">
        <p14:creationId xmlns:p14="http://schemas.microsoft.com/office/powerpoint/2010/main" val="190018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buFont typeface="Arial" panose="020B0604020202020204" pitchFamily="34" charset="0"/>
              <a:buChar char="•"/>
            </a:pPr>
            <a:r>
              <a:rPr lang="en-US" dirty="0"/>
              <a:t>Reminder - As the Operations Section continues to expand on complex incidents – it is important to staff the support and planning functions in addition to the branches, divisions, and groups</a:t>
            </a:r>
          </a:p>
          <a:p>
            <a:pPr marL="465887" indent="-465887">
              <a:buFont typeface="Arial" panose="020B0604020202020204" pitchFamily="34" charset="0"/>
              <a:buChar char="•"/>
            </a:pPr>
            <a:endParaRPr lang="en-US" dirty="0"/>
          </a:p>
          <a:p>
            <a:pPr marL="1164717" lvl="1" indent="-465887">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13</a:t>
            </a:fld>
            <a:endParaRPr lang="en-US"/>
          </a:p>
        </p:txBody>
      </p:sp>
    </p:spTree>
    <p:extLst>
      <p:ext uri="{BB962C8B-B14F-4D97-AF65-F5344CB8AC3E}">
        <p14:creationId xmlns:p14="http://schemas.microsoft.com/office/powerpoint/2010/main" val="759210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storing unassigned equipment, Staging Areas are often combined with forward operating bases or will serve as a central point for receiving or distributing more than just equipment that has been assigned to the response.  Often times the Staging Area is a meeting point for operational crews/teams and usually serves as a field location for joint operations.  It is also a common location for the establishment of decontamination stations.</a:t>
            </a:r>
          </a:p>
          <a:p>
            <a:endParaRPr lang="en-US" dirty="0"/>
          </a:p>
          <a:p>
            <a:r>
              <a:rPr lang="en-US" dirty="0"/>
              <a:t>Design and layout of staging areas needs to be intentional, and expected traffic volume and timing monitored.  If too busy or the needs of the space outgrow the designated area, either certain functions need to be assigned a different facility, or staging areas need to be expanded to handle all of the competing needs of the space.</a:t>
            </a:r>
          </a:p>
          <a:p>
            <a:endParaRPr lang="en-US" dirty="0"/>
          </a:p>
          <a:p>
            <a:r>
              <a:rPr lang="en-US" dirty="0"/>
              <a:t>A Site Safety Manager may be assigned by the Safety Officer as a permanent on-site assistant.</a:t>
            </a:r>
          </a:p>
        </p:txBody>
      </p:sp>
      <p:sp>
        <p:nvSpPr>
          <p:cNvPr id="4" name="Slide Number Placeholder 3"/>
          <p:cNvSpPr>
            <a:spLocks noGrp="1"/>
          </p:cNvSpPr>
          <p:nvPr>
            <p:ph type="sldNum" sz="quarter" idx="5"/>
          </p:nvPr>
        </p:nvSpPr>
        <p:spPr/>
        <p:txBody>
          <a:bodyPr/>
          <a:lstStyle/>
          <a:p>
            <a:fld id="{BA37591A-20ED-485E-A8EA-E1FB14366C52}" type="slidenum">
              <a:rPr lang="en-US" smtClean="0"/>
              <a:t>14</a:t>
            </a:fld>
            <a:endParaRPr lang="en-US"/>
          </a:p>
        </p:txBody>
      </p:sp>
    </p:spTree>
    <p:extLst>
      <p:ext uri="{BB962C8B-B14F-4D97-AF65-F5344CB8AC3E}">
        <p14:creationId xmlns:p14="http://schemas.microsoft.com/office/powerpoint/2010/main" val="2623270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WORK ANALYSIS MATRIX FORM INSTRUCTIONS (ICS FORM 234-CG)  Rev. 8/05</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Purpose. </a:t>
            </a:r>
            <a:r>
              <a:rPr lang="en-US" sz="1800" dirty="0">
                <a:effectLst/>
                <a:latin typeface="Arial" panose="020B0604020202020204" pitchFamily="34" charset="0"/>
                <a:ea typeface="Times New Roman" panose="02020603050405020304" pitchFamily="18" charset="0"/>
              </a:rPr>
              <a:t>The Work Analysis Matrix is designed to help select the best strategies and tactics to achieve the operational objectives. This optional form assists staff in carrying out incident objectives by outlining the who, what, where, when, and how of the response. The tactics from this form carry forward to the “Work Assignment” on the ICS-215. </a:t>
            </a: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This form is simply a formalized version of how most OSCs tend to think in order to turn objectives into tactical field work.</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Preparation</a:t>
            </a:r>
            <a:r>
              <a:rPr lang="en-US" sz="1800" dirty="0">
                <a:effectLst/>
                <a:latin typeface="Arial" panose="020B0604020202020204" pitchFamily="34" charset="0"/>
                <a:ea typeface="Times New Roman" panose="02020603050405020304" pitchFamily="18" charset="0"/>
              </a:rPr>
              <a:t>. The Work Analysis Matrix, if used, is usually completed by the Operations Section Chief and Planning Section Chief prior to the Tactics Meeting.</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Distribution</a:t>
            </a:r>
            <a:r>
              <a:rPr lang="en-US" sz="1800" dirty="0">
                <a:effectLst/>
                <a:latin typeface="Arial" panose="020B0604020202020204" pitchFamily="34" charset="0"/>
                <a:ea typeface="Times New Roman" panose="02020603050405020304" pitchFamily="18" charset="0"/>
              </a:rPr>
              <a:t>. All completed original forms must be submitted to the Documentation Unit.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15</a:t>
            </a:fld>
            <a:endParaRPr lang="en-US"/>
          </a:p>
        </p:txBody>
      </p:sp>
    </p:spTree>
    <p:extLst>
      <p:ext uri="{BB962C8B-B14F-4D97-AF65-F5344CB8AC3E}">
        <p14:creationId xmlns:p14="http://schemas.microsoft.com/office/powerpoint/2010/main" val="684352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dirty="0">
                <a:effectLst/>
                <a:latin typeface="Arial" panose="020B0604020202020204" pitchFamily="34" charset="0"/>
                <a:ea typeface="Times New Roman" panose="02020603050405020304" pitchFamily="18" charset="0"/>
              </a:rPr>
              <a:t>Early in the incident it is important to identify all incident objectives on to the work analysis form, even if they are not under your area of responsibility.</a:t>
            </a:r>
          </a:p>
          <a:p>
            <a:pPr marL="0" marR="0">
              <a:spcBef>
                <a:spcPts val="0"/>
              </a:spcBef>
              <a:spcAft>
                <a:spcPts val="0"/>
              </a:spcAft>
            </a:pPr>
            <a:endParaRPr lang="en-US" sz="1800" b="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b="0" dirty="0">
                <a:effectLst/>
                <a:latin typeface="Arial" panose="020B0604020202020204" pitchFamily="34" charset="0"/>
                <a:ea typeface="Times New Roman" panose="02020603050405020304" pitchFamily="18" charset="0"/>
              </a:rPr>
              <a:t>This helps identify what objectives are Operational Objectives, and what are Management Objectives, as well as what Objectives need to be claimed by other team member.  It communicates that nothing was left out of the analysis process, which is important for teams who are less familiar with each other and may not have the inherent trust that comes with working a couple operational periods with the same team.</a:t>
            </a:r>
          </a:p>
          <a:p>
            <a:pPr marL="0" marR="0">
              <a:spcBef>
                <a:spcPts val="0"/>
              </a:spcBef>
              <a:spcAft>
                <a:spcPts val="0"/>
              </a:spcAft>
            </a:pPr>
            <a:endParaRPr lang="en-US" sz="1800" b="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b="0" dirty="0">
                <a:effectLst/>
                <a:latin typeface="Arial" panose="020B0604020202020204" pitchFamily="34" charset="0"/>
                <a:ea typeface="Times New Roman" panose="02020603050405020304" pitchFamily="18" charset="0"/>
              </a:rPr>
              <a:t>It also provides feedback on how well or poorly the incident objectives are by providing a visual translation from objective to tactic.  Newer Planning Section Chiefs and or Incident Commanders may not yet have extensive experience with the development of SMART objectives.</a:t>
            </a:r>
            <a:endParaRPr lang="en-US" sz="1800" b="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16</a:t>
            </a:fld>
            <a:endParaRPr lang="en-US"/>
          </a:p>
        </p:txBody>
      </p:sp>
    </p:spTree>
    <p:extLst>
      <p:ext uri="{BB962C8B-B14F-4D97-AF65-F5344CB8AC3E}">
        <p14:creationId xmlns:p14="http://schemas.microsoft.com/office/powerpoint/2010/main" val="3631411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17</a:t>
            </a:fld>
            <a:endParaRPr lang="en-US"/>
          </a:p>
        </p:txBody>
      </p:sp>
    </p:spTree>
    <p:extLst>
      <p:ext uri="{BB962C8B-B14F-4D97-AF65-F5344CB8AC3E}">
        <p14:creationId xmlns:p14="http://schemas.microsoft.com/office/powerpoint/2010/main" val="3811493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18</a:t>
            </a:fld>
            <a:endParaRPr lang="en-US"/>
          </a:p>
        </p:txBody>
      </p:sp>
    </p:spTree>
    <p:extLst>
      <p:ext uri="{BB962C8B-B14F-4D97-AF65-F5344CB8AC3E}">
        <p14:creationId xmlns:p14="http://schemas.microsoft.com/office/powerpoint/2010/main" val="1145997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arial" panose="020B0604020202020204" pitchFamily="34" charset="0"/>
              </a:rPr>
              <a:t>ICS-215A Incident Action Plan Safety Analysis form is used to:</a:t>
            </a:r>
          </a:p>
          <a:p>
            <a:pPr algn="l">
              <a:buFont typeface="Arial" panose="020B0604020202020204" pitchFamily="34" charset="0"/>
              <a:buChar char="•"/>
            </a:pPr>
            <a:r>
              <a:rPr lang="en-US" b="0" i="0" dirty="0">
                <a:solidFill>
                  <a:srgbClr val="000000"/>
                </a:solidFill>
                <a:effectLst/>
                <a:latin typeface="arial" panose="020B0604020202020204" pitchFamily="34" charset="0"/>
              </a:rPr>
              <a:t>Produce an operational risk assessment in order to prioritize hazards, safety, and health issues, and develop appropriate control</a:t>
            </a:r>
          </a:p>
          <a:p>
            <a:pPr algn="l">
              <a:buFont typeface="Arial" panose="020B0604020202020204" pitchFamily="34" charset="0"/>
              <a:buChar char="•"/>
            </a:pPr>
            <a:r>
              <a:rPr lang="en-US" b="0" i="0" dirty="0">
                <a:solidFill>
                  <a:srgbClr val="000000"/>
                </a:solidFill>
                <a:effectLst/>
                <a:latin typeface="arial" panose="020B0604020202020204" pitchFamily="34" charset="0"/>
              </a:rPr>
              <a:t>Enable Command and General staff to form a complete picture in anticipation of planned operational activities</a:t>
            </a:r>
          </a:p>
          <a:p>
            <a:pPr algn="l">
              <a:buFont typeface="Arial" panose="020B0604020202020204" pitchFamily="34" charset="0"/>
              <a:buChar char="•"/>
            </a:pPr>
            <a:endParaRPr lang="en-US" b="0" i="0" dirty="0">
              <a:solidFill>
                <a:srgbClr val="000000"/>
              </a:solidFill>
              <a:effectLst/>
              <a:latin typeface="arial" panose="020B0604020202020204" pitchFamily="34" charset="0"/>
            </a:endParaRPr>
          </a:p>
          <a:p>
            <a:pPr algn="l"/>
            <a:r>
              <a:rPr lang="en-US" b="1" dirty="0">
                <a:latin typeface="arial" panose="020B0604020202020204" pitchFamily="34" charset="0"/>
              </a:rPr>
              <a:t>Purpose:</a:t>
            </a:r>
            <a:r>
              <a:rPr lang="en-US" dirty="0">
                <a:latin typeface="arial" panose="020B0604020202020204" pitchFamily="34" charset="0"/>
              </a:rPr>
              <a:t> The purpose of the Incident Action Plan Safety Analysis (ICS‑215A) is to aid the Safety Officer in completing an operational risk assessment to prioritize hazard, safety, and health issues, and to develop appropriate mitigations. This worksheet is best used in the planning phase to identify safety concerns for all operational assignments.</a:t>
            </a:r>
          </a:p>
          <a:p>
            <a:pPr algn="l"/>
            <a:endParaRPr lang="en-US" dirty="0">
              <a:latin typeface="arial" panose="020B0604020202020204" pitchFamily="34" charset="0"/>
            </a:endParaRPr>
          </a:p>
          <a:p>
            <a:pPr algn="l"/>
            <a:r>
              <a:rPr lang="en-US" b="1" dirty="0">
                <a:latin typeface="arial" panose="020B0604020202020204" pitchFamily="34" charset="0"/>
              </a:rPr>
              <a:t>Preparation:</a:t>
            </a:r>
            <a:r>
              <a:rPr lang="en-US" dirty="0">
                <a:latin typeface="arial" panose="020B0604020202020204" pitchFamily="34" charset="0"/>
              </a:rPr>
              <a:t> The ICS-215A is typically prepared by the Safety Officer during the incident action planning cycle. When the Operations Section Chief is preparing for the Tactics Meeting, the Safety Officer collaborates with the Operations Section Chief to complete the form. This form is closely linked to the Operational Planning Worksheet (ICS-215).</a:t>
            </a:r>
          </a:p>
          <a:p>
            <a:pPr algn="l"/>
            <a:endParaRPr lang="en-US" dirty="0">
              <a:latin typeface="arial" panose="020B0604020202020204" pitchFamily="34" charset="0"/>
            </a:endParaRPr>
          </a:p>
          <a:p>
            <a:pPr algn="l"/>
            <a:r>
              <a:rPr lang="en-US" dirty="0"/>
              <a:t>Work assignments are listed along with associated hazards. A calculation is made that determines what level of risk each work assignment poses. For those assignments having significant risk, controls are developed for safeguarding responders. The net risk is evaluated against the gain. The Incident Commander should be alerted to all safety hazards that receive high risk rating (e.g. red) after controls have been established.</a:t>
            </a:r>
            <a:endParaRPr lang="en-US" dirty="0">
              <a:latin typeface="arial" panose="020B0604020202020204" pitchFamily="34" charset="0"/>
            </a:endParaRPr>
          </a:p>
          <a:p>
            <a:pPr algn="l"/>
            <a:endParaRPr lang="en-US" dirty="0">
              <a:latin typeface="arial" panose="020B0604020202020204" pitchFamily="34" charset="0"/>
            </a:endParaRPr>
          </a:p>
          <a:p>
            <a:pPr algn="l"/>
            <a:r>
              <a:rPr lang="en-US" b="1" dirty="0">
                <a:latin typeface="arial" panose="020B0604020202020204" pitchFamily="34" charset="0"/>
              </a:rPr>
              <a:t>Distribution:</a:t>
            </a:r>
            <a:r>
              <a:rPr lang="en-US" dirty="0">
                <a:latin typeface="arial" panose="020B0604020202020204" pitchFamily="34" charset="0"/>
              </a:rPr>
              <a:t> When the safety analysis is completed, the form is distributed to the Resources Unit to help prepare ICS-204 forms for each Branch, Division, and Group. </a:t>
            </a:r>
          </a:p>
          <a:p>
            <a:pPr algn="l"/>
            <a:endParaRPr lang="en-US" dirty="0">
              <a:latin typeface="arial" panose="020B0604020202020204" pitchFamily="34" charset="0"/>
            </a:endParaRPr>
          </a:p>
          <a:p>
            <a:pPr algn="l"/>
            <a:r>
              <a:rPr lang="en-US" b="1" dirty="0"/>
              <a:t>The Operational Hazard Worksheet is attached to the Incident Site Safety Plan and is distributed according to the instruction for Site Safety Plans.</a:t>
            </a:r>
            <a:endParaRPr lang="en-US" b="1" dirty="0">
              <a:latin typeface="arial" panose="020B0604020202020204" pitchFamily="34" charset="0"/>
            </a:endParaRPr>
          </a:p>
          <a:p>
            <a:pPr algn="l"/>
            <a:endParaRPr lang="en-US" dirty="0">
              <a:latin typeface="arial" panose="020B0604020202020204" pitchFamily="34" charset="0"/>
            </a:endParaRPr>
          </a:p>
          <a:p>
            <a:pPr algn="l"/>
            <a:r>
              <a:rPr lang="en-US" dirty="0">
                <a:latin typeface="arial" panose="020B0604020202020204" pitchFamily="34" charset="0"/>
              </a:rPr>
              <a:t>All completed forms must be given to the Documentation Unit in the Planning Section.</a:t>
            </a:r>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19</a:t>
            </a:fld>
            <a:endParaRPr lang="en-US"/>
          </a:p>
        </p:txBody>
      </p:sp>
    </p:spTree>
    <p:extLst>
      <p:ext uri="{BB962C8B-B14F-4D97-AF65-F5344CB8AC3E}">
        <p14:creationId xmlns:p14="http://schemas.microsoft.com/office/powerpoint/2010/main" val="224283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training and execution standpoint, it is just as important to know what the person beside you is expected to do as the details of what you are supposed to do.  This allows for efficiencies of the system to be realized with members performing their piece in a focused manner, trusting that what is not their direct responsibility is still getting done.</a:t>
            </a:r>
          </a:p>
        </p:txBody>
      </p:sp>
      <p:sp>
        <p:nvSpPr>
          <p:cNvPr id="4" name="Slide Number Placeholder 3"/>
          <p:cNvSpPr>
            <a:spLocks noGrp="1"/>
          </p:cNvSpPr>
          <p:nvPr>
            <p:ph type="sldNum" sz="quarter" idx="5"/>
          </p:nvPr>
        </p:nvSpPr>
        <p:spPr/>
        <p:txBody>
          <a:bodyPr/>
          <a:lstStyle/>
          <a:p>
            <a:fld id="{BA37591A-20ED-485E-A8EA-E1FB14366C52}" type="slidenum">
              <a:rPr lang="en-US" smtClean="0"/>
              <a:t>2</a:t>
            </a:fld>
            <a:endParaRPr lang="en-US"/>
          </a:p>
        </p:txBody>
      </p:sp>
    </p:spTree>
    <p:extLst>
      <p:ext uri="{BB962C8B-B14F-4D97-AF65-F5344CB8AC3E}">
        <p14:creationId xmlns:p14="http://schemas.microsoft.com/office/powerpoint/2010/main" val="140436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Gain</a:t>
            </a:r>
            <a:r>
              <a:rPr lang="en-US" dirty="0"/>
              <a:t> Check the gain that is achieved when the work assignment is accomplished. </a:t>
            </a:r>
            <a:r>
              <a:rPr lang="en-US" sz="1800" dirty="0">
                <a:solidFill>
                  <a:srgbClr val="0070C0"/>
                </a:solidFill>
              </a:rPr>
              <a:t>There MUST be a gain if personnel will be put at risk.</a:t>
            </a:r>
            <a:r>
              <a:rPr lang="en-US" dirty="0"/>
              <a:t> </a:t>
            </a:r>
          </a:p>
          <a:p>
            <a:endParaRPr lang="en-US" dirty="0"/>
          </a:p>
          <a:p>
            <a:r>
              <a:rPr lang="en-US" b="1" dirty="0"/>
              <a:t>Hazards</a:t>
            </a:r>
            <a:r>
              <a:rPr lang="en-US" dirty="0"/>
              <a:t> Using the IAP Safety Analysis Aid (next slide), list the type of hazards likely to be encountered for the work assignment. Place a check mark in the box below the hazard. </a:t>
            </a:r>
          </a:p>
          <a:p>
            <a:endParaRPr lang="en-US" dirty="0"/>
          </a:p>
          <a:p>
            <a:r>
              <a:rPr lang="en-US" b="1" dirty="0"/>
              <a:t>Controls</a:t>
            </a:r>
            <a:r>
              <a:rPr lang="en-US" dirty="0"/>
              <a:t> Using the IAP Safety Analysis Aid (next slide), list the type of controls likely to be used for addressing the hazards listed. Place a check mark in the box below the control. </a:t>
            </a:r>
          </a:p>
          <a:p>
            <a:endParaRPr lang="en-US" dirty="0"/>
          </a:p>
          <a:p>
            <a:r>
              <a:rPr lang="en-US" b="1" dirty="0"/>
              <a:t>ORM </a:t>
            </a:r>
            <a:r>
              <a:rPr lang="en-US" dirty="0"/>
              <a:t>Using the "Key", assign a number from 1 to 5 based on the level of severity, probability and exposure. Multiply all numbers together to get a total. Enter this number into the total column. Using the scale on the bottom of the sheet, assign a color, risk level or action phrase in this block. </a:t>
            </a:r>
          </a:p>
          <a:p>
            <a:endParaRPr lang="en-US" dirty="0"/>
          </a:p>
          <a:p>
            <a:r>
              <a:rPr lang="en-US" dirty="0"/>
              <a:t>Alternatively, the Coast Guard GAR-II form can be used to identify Operational Risk Management needs</a:t>
            </a:r>
          </a:p>
        </p:txBody>
      </p:sp>
      <p:sp>
        <p:nvSpPr>
          <p:cNvPr id="4" name="Slide Number Placeholder 3"/>
          <p:cNvSpPr>
            <a:spLocks noGrp="1"/>
          </p:cNvSpPr>
          <p:nvPr>
            <p:ph type="sldNum" sz="quarter" idx="5"/>
          </p:nvPr>
        </p:nvSpPr>
        <p:spPr/>
        <p:txBody>
          <a:bodyPr/>
          <a:lstStyle/>
          <a:p>
            <a:fld id="{BA37591A-20ED-485E-A8EA-E1FB14366C52}" type="slidenum">
              <a:rPr lang="en-US" smtClean="0"/>
              <a:t>20</a:t>
            </a:fld>
            <a:endParaRPr lang="en-US"/>
          </a:p>
        </p:txBody>
      </p:sp>
    </p:spTree>
    <p:extLst>
      <p:ext uri="{BB962C8B-B14F-4D97-AF65-F5344CB8AC3E}">
        <p14:creationId xmlns:p14="http://schemas.microsoft.com/office/powerpoint/2010/main" val="500907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21</a:t>
            </a:fld>
            <a:endParaRPr lang="en-US"/>
          </a:p>
        </p:txBody>
      </p:sp>
    </p:spTree>
    <p:extLst>
      <p:ext uri="{BB962C8B-B14F-4D97-AF65-F5344CB8AC3E}">
        <p14:creationId xmlns:p14="http://schemas.microsoft.com/office/powerpoint/2010/main" val="2137839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22</a:t>
            </a:fld>
            <a:endParaRPr lang="en-US"/>
          </a:p>
        </p:txBody>
      </p:sp>
    </p:spTree>
    <p:extLst>
      <p:ext uri="{BB962C8B-B14F-4D97-AF65-F5344CB8AC3E}">
        <p14:creationId xmlns:p14="http://schemas.microsoft.com/office/powerpoint/2010/main" val="2813569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Purpose. </a:t>
            </a:r>
            <a:r>
              <a:rPr lang="en-US" sz="1800" dirty="0">
                <a:effectLst/>
                <a:latin typeface="Arial" panose="020B0604020202020204" pitchFamily="34" charset="0"/>
                <a:ea typeface="Times New Roman" panose="02020603050405020304" pitchFamily="18" charset="0"/>
              </a:rPr>
              <a:t>The Assignment List(s) informs Division and Group supervisors of incident assignments. Once the Unified Command and General Staff agree to the assignments, the assignment information is given to the appropriate Divisions and Groups.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b="1" dirty="0">
              <a:effectLst/>
              <a:latin typeface="Arial" panose="020B0604020202020204" pitchFamily="34" charset="0"/>
              <a:ea typeface="Times New Roman" panose="02020603050405020304" pitchFamily="18"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Times New Roman" panose="02020603050405020304" pitchFamily="18" charset="0"/>
              </a:rPr>
              <a:t>Preparation. </a:t>
            </a:r>
            <a:r>
              <a:rPr lang="en-US" sz="1800" dirty="0">
                <a:effectLst/>
                <a:latin typeface="Arial" panose="020B0604020202020204" pitchFamily="34" charset="0"/>
                <a:ea typeface="Times New Roman" panose="02020603050405020304" pitchFamily="18" charset="0"/>
              </a:rPr>
              <a:t>The Assignment List is normally prepared by the Resources Unit, using guidance from the Incident Objectives (ICS 202-CG), Operational Planning Worksheet (ICS 215-CG), and the Operations Section Chief.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The Assignment List must be approved by the Planning Section Chief and Operations Section Chief. </a:t>
            </a: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When approved, it is included as part of the Incident Action Plan (IAP). </a:t>
            </a:r>
          </a:p>
          <a:p>
            <a:pPr marL="0" marR="0">
              <a:spcBef>
                <a:spcPts val="0"/>
              </a:spcBef>
              <a:spcAft>
                <a:spcPts val="0"/>
              </a:spcAft>
            </a:pPr>
            <a:endParaRPr lang="en-US" sz="1800" b="1" dirty="0">
              <a:effectLst/>
              <a:latin typeface="Arial" panose="020B0604020202020204" pitchFamily="34" charset="0"/>
              <a:ea typeface="Times New Roman" panose="02020603050405020304" pitchFamily="18"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Times New Roman" panose="02020603050405020304" pitchFamily="18" charset="0"/>
              </a:rPr>
              <a:t>Special Note. </a:t>
            </a:r>
            <a:r>
              <a:rPr lang="en-US" sz="1800" dirty="0">
                <a:effectLst/>
                <a:latin typeface="Arial" panose="020B0604020202020204" pitchFamily="34" charset="0"/>
                <a:ea typeface="Times New Roman" panose="02020603050405020304" pitchFamily="18" charset="0"/>
              </a:rPr>
              <a:t>The Assignment List, ICS 204-CG submits assignments at the level of Divisions and Groups. A separate sheet is used for each Division or Group.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Distribution. </a:t>
            </a:r>
            <a:r>
              <a:rPr lang="en-US" sz="1800" dirty="0">
                <a:effectLst/>
                <a:latin typeface="Arial" panose="020B0604020202020204" pitchFamily="34" charset="0"/>
                <a:ea typeface="Times New Roman" panose="02020603050405020304" pitchFamily="18" charset="0"/>
              </a:rPr>
              <a:t>The Assignment List is duplicated and attached to the Incident Objectives and given to all recipients of the Incident Action Plan. In some cases, assignments may be communicated via radio/telephone/fax. All completed original forms MUST be given to the Documentation Unit.</a:t>
            </a: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23</a:t>
            </a:fld>
            <a:endParaRPr lang="en-US"/>
          </a:p>
        </p:txBody>
      </p:sp>
    </p:spTree>
    <p:extLst>
      <p:ext uri="{BB962C8B-B14F-4D97-AF65-F5344CB8AC3E}">
        <p14:creationId xmlns:p14="http://schemas.microsoft.com/office/powerpoint/2010/main" val="2906392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Work Assignment</a:t>
            </a:r>
            <a:r>
              <a:rPr lang="en-US" dirty="0"/>
              <a:t>: statement of the tactical objectives to be achieved within the operational period by personnel assigned to divisions or groups.</a:t>
            </a:r>
          </a:p>
          <a:p>
            <a:endParaRPr lang="en-US" dirty="0"/>
          </a:p>
          <a:p>
            <a:r>
              <a:rPr lang="en-US" dirty="0"/>
              <a:t>Note – it does not say how to use supplies or equipment.  Supplies and equipment are resources available for the personnel to complete the tactical objectives, and should ALWSY be used in accordance with manufacturer guidance, industry best practice, and workplace safety regulations.</a:t>
            </a:r>
          </a:p>
          <a:p>
            <a:endParaRPr lang="en-US" dirty="0"/>
          </a:p>
          <a:p>
            <a:r>
              <a:rPr lang="en-US" b="1" dirty="0"/>
              <a:t>Special Instructions</a:t>
            </a:r>
            <a:r>
              <a:rPr lang="en-US" dirty="0"/>
              <a:t>: notification of any safety problems, specific precautions, or other important information</a:t>
            </a:r>
          </a:p>
        </p:txBody>
      </p:sp>
      <p:sp>
        <p:nvSpPr>
          <p:cNvPr id="4" name="Slide Number Placeholder 3"/>
          <p:cNvSpPr>
            <a:spLocks noGrp="1"/>
          </p:cNvSpPr>
          <p:nvPr>
            <p:ph type="sldNum" sz="quarter" idx="5"/>
          </p:nvPr>
        </p:nvSpPr>
        <p:spPr/>
        <p:txBody>
          <a:bodyPr/>
          <a:lstStyle/>
          <a:p>
            <a:fld id="{BA37591A-20ED-485E-A8EA-E1FB14366C52}" type="slidenum">
              <a:rPr lang="en-US" smtClean="0"/>
              <a:t>24</a:t>
            </a:fld>
            <a:endParaRPr lang="en-US"/>
          </a:p>
        </p:txBody>
      </p:sp>
    </p:spTree>
    <p:extLst>
      <p:ext uri="{BB962C8B-B14F-4D97-AF65-F5344CB8AC3E}">
        <p14:creationId xmlns:p14="http://schemas.microsoft.com/office/powerpoint/2010/main" val="1608416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Specific instructions for specific resources may be entered on an ICS 204a-CG for dissemination to the field.  The Assignment List Attachment, ICS 204a-CG shows more specific assignment information, if needed.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The need for an ICS 204a-CG is determined by the Planning and Operations Section Chiefs during the Operational Planning Worksheet (ICS 215-CG) development.</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25</a:t>
            </a:fld>
            <a:endParaRPr lang="en-US"/>
          </a:p>
        </p:txBody>
      </p:sp>
    </p:spTree>
    <p:extLst>
      <p:ext uri="{BB962C8B-B14F-4D97-AF65-F5344CB8AC3E}">
        <p14:creationId xmlns:p14="http://schemas.microsoft.com/office/powerpoint/2010/main" val="1919677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AIR OPERATIONS SUMMARY (ICS 220-CG)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b="1" dirty="0"/>
              <a:t>Purpose. </a:t>
            </a:r>
            <a:r>
              <a:rPr lang="en-US" dirty="0"/>
              <a:t>The Air Operations Summary provides the Air Operations Branch with the number, type, location, and specific assignments of aircraft.</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b="1" dirty="0"/>
              <a:t>Preparation. </a:t>
            </a:r>
            <a:r>
              <a:rPr lang="en-US" dirty="0"/>
              <a:t>The Operations Section Chief or the Air Operations Branch Director completes the summary during each Planning Meeting. General air resource assignment information is obtained from the Operational Planning Worksheet (ICS 215-CG). The Air and Fixed-Wing Support Groups provide specific designators of the air resources assigned to the incident.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b="1" dirty="0"/>
              <a:t>Distribution. </a:t>
            </a:r>
            <a:r>
              <a:rPr lang="en-US" dirty="0"/>
              <a:t>After the summary is completed by Air Operations personnel (except item 11), the form is given to the Air Support Group Supervisor, who completes the form by indicating the designators of the helicopters and fixed-wing aircraft assigned missions during the specified operational period. This information is provided to Air Operations personnel who, in turn, give the information to the Resources Unit. All completed original forms MUST be given to the Documentation Unit. </a:t>
            </a:r>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26</a:t>
            </a:fld>
            <a:endParaRPr lang="en-US"/>
          </a:p>
        </p:txBody>
      </p:sp>
    </p:spTree>
    <p:extLst>
      <p:ext uri="{BB962C8B-B14F-4D97-AF65-F5344CB8AC3E}">
        <p14:creationId xmlns:p14="http://schemas.microsoft.com/office/powerpoint/2010/main" val="622441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7591A-20ED-485E-A8EA-E1FB14366C52}" type="slidenum">
              <a:rPr lang="en-US" smtClean="0"/>
              <a:t>27</a:t>
            </a:fld>
            <a:endParaRPr lang="en-US"/>
          </a:p>
        </p:txBody>
      </p:sp>
    </p:spTree>
    <p:extLst>
      <p:ext uri="{BB962C8B-B14F-4D97-AF65-F5344CB8AC3E}">
        <p14:creationId xmlns:p14="http://schemas.microsoft.com/office/powerpoint/2010/main" val="3560980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7591A-20ED-485E-A8EA-E1FB14366C52}" type="slidenum">
              <a:rPr lang="en-US" smtClean="0"/>
              <a:t>28</a:t>
            </a:fld>
            <a:endParaRPr lang="en-US"/>
          </a:p>
        </p:txBody>
      </p:sp>
    </p:spTree>
    <p:extLst>
      <p:ext uri="{BB962C8B-B14F-4D97-AF65-F5344CB8AC3E}">
        <p14:creationId xmlns:p14="http://schemas.microsoft.com/office/powerpoint/2010/main" val="308112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imperative that incident commanders and all assigned personnel have the knowledge of the system and proficiency with their roles as assigned by position.  This enables members to perform as a team and trust in the process.  </a:t>
            </a:r>
          </a:p>
          <a:p>
            <a:endParaRPr lang="en-US" dirty="0"/>
          </a:p>
          <a:p>
            <a:r>
              <a:rPr lang="en-US" dirty="0"/>
              <a:t>The organizational structure is meant to adapt to the needs of the incident. </a:t>
            </a:r>
          </a:p>
          <a:p>
            <a:endParaRPr lang="en-US" dirty="0"/>
          </a:p>
          <a:p>
            <a:r>
              <a:rPr lang="en-US" dirty="0"/>
              <a:t>The process, however, is what makes the system effective between agencies because of its “common language” and formalized process, especially the planning process, which is proven to be highly effective in an interagency effort. </a:t>
            </a:r>
          </a:p>
          <a:p>
            <a:endParaRPr lang="en-US" dirty="0"/>
          </a:p>
          <a:p>
            <a:r>
              <a:rPr lang="en-US" dirty="0"/>
              <a:t>The ICS process does not eliminate the requirement to make difficult decisions but provides a structure and process to make well informed decisions. About 80% of a response structure, including overarching decisions and objectives is common between response types. The remaining 20% of each IAP will be incident specific requiring more focused IC/UC collaboration.</a:t>
            </a:r>
          </a:p>
        </p:txBody>
      </p:sp>
      <p:sp>
        <p:nvSpPr>
          <p:cNvPr id="4" name="Slide Number Placeholder 3"/>
          <p:cNvSpPr>
            <a:spLocks noGrp="1"/>
          </p:cNvSpPr>
          <p:nvPr>
            <p:ph type="sldNum" sz="quarter" idx="5"/>
          </p:nvPr>
        </p:nvSpPr>
        <p:spPr/>
        <p:txBody>
          <a:bodyPr/>
          <a:lstStyle/>
          <a:p>
            <a:fld id="{BA37591A-20ED-485E-A8EA-E1FB14366C52}" type="slidenum">
              <a:rPr lang="en-US" smtClean="0"/>
              <a:t>3</a:t>
            </a:fld>
            <a:endParaRPr lang="en-US"/>
          </a:p>
        </p:txBody>
      </p:sp>
    </p:spTree>
    <p:extLst>
      <p:ext uri="{BB962C8B-B14F-4D97-AF65-F5344CB8AC3E}">
        <p14:creationId xmlns:p14="http://schemas.microsoft.com/office/powerpoint/2010/main" val="2919398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ICS forms are valuable tools to assist in developing a simple plan that can be communicated through briefings.</a:t>
            </a:r>
          </a:p>
          <a:p>
            <a:r>
              <a:rPr lang="en-US" dirty="0"/>
              <a:t>Using ICS forms to gather information provides a template for strategic, operational, and tactical planning</a:t>
            </a:r>
          </a:p>
          <a:p>
            <a:endParaRPr lang="en-US" dirty="0"/>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4</a:t>
            </a:fld>
            <a:endParaRPr lang="en-US"/>
          </a:p>
        </p:txBody>
      </p:sp>
    </p:spTree>
    <p:extLst>
      <p:ext uri="{BB962C8B-B14F-4D97-AF65-F5344CB8AC3E}">
        <p14:creationId xmlns:p14="http://schemas.microsoft.com/office/powerpoint/2010/main" val="338782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5</a:t>
            </a:fld>
            <a:endParaRPr lang="en-US"/>
          </a:p>
        </p:txBody>
      </p:sp>
    </p:spTree>
    <p:extLst>
      <p:ext uri="{BB962C8B-B14F-4D97-AF65-F5344CB8AC3E}">
        <p14:creationId xmlns:p14="http://schemas.microsoft.com/office/powerpoint/2010/main" val="233634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6</a:t>
            </a:fld>
            <a:endParaRPr lang="en-US"/>
          </a:p>
        </p:txBody>
      </p:sp>
    </p:spTree>
    <p:extLst>
      <p:ext uri="{BB962C8B-B14F-4D97-AF65-F5344CB8AC3E}">
        <p14:creationId xmlns:p14="http://schemas.microsoft.com/office/powerpoint/2010/main" val="388135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 Operations Section Chief (OSC) is responsible for the management of tactical operations directly in support of the primary mission. The OSC is normally selected from the organization with the most jurisdictional or functional responsibility for the incident, however, they are rarely, if ever, working alone.</a:t>
            </a:r>
          </a:p>
          <a:p>
            <a:endParaRPr lang="en-US" dirty="0"/>
          </a:p>
          <a:p>
            <a:r>
              <a:rPr lang="en-US" sz="2000" b="1" i="1" dirty="0"/>
              <a:t>Together with: </a:t>
            </a:r>
          </a:p>
          <a:p>
            <a:endParaRPr lang="en-US" dirty="0"/>
          </a:p>
          <a:p>
            <a:pPr marL="465887" indent="-465887" defTabSz="1397660">
              <a:buFont typeface="Arial" panose="020B0604020202020204" pitchFamily="34" charset="0"/>
              <a:buChar char="•"/>
              <a:defRPr/>
            </a:pPr>
            <a:r>
              <a:rPr lang="en-US" b="1" dirty="0"/>
              <a:t>Safety Officer: </a:t>
            </a:r>
            <a:r>
              <a:rPr lang="en-US" dirty="0"/>
              <a:t>Conduct operations risk management evaluation and ensure on-scene personnel execute work assignments following approved safety practices</a:t>
            </a:r>
          </a:p>
          <a:p>
            <a:pPr marL="465887" indent="-465887" defTabSz="1397660">
              <a:buFont typeface="Arial" panose="020B0604020202020204" pitchFamily="34" charset="0"/>
              <a:buChar char="•"/>
              <a:defRPr/>
            </a:pPr>
            <a:r>
              <a:rPr lang="en-US" b="1" dirty="0"/>
              <a:t>Planning Section: </a:t>
            </a:r>
            <a:r>
              <a:rPr lang="en-US" dirty="0"/>
              <a:t>selection of appropriate strategies and tactics to accomplish incident objectives, and conduct resource needs assessment</a:t>
            </a:r>
          </a:p>
          <a:p>
            <a:pPr marL="465887" indent="-465887" defTabSz="1397660">
              <a:buFont typeface="Arial" panose="020B0604020202020204" pitchFamily="34" charset="0"/>
              <a:buChar char="•"/>
              <a:defRPr/>
            </a:pPr>
            <a:r>
              <a:rPr lang="en-US" b="1" dirty="0"/>
              <a:t>Liaison Officer and Agency Reps: </a:t>
            </a:r>
            <a:r>
              <a:rPr lang="en-US" dirty="0"/>
              <a:t>Maximize effectiveness of the mission by using multi-agency resources and response capabilities</a:t>
            </a:r>
          </a:p>
          <a:p>
            <a:pPr marL="465887" indent="-465887" defTabSz="1397660">
              <a:buFont typeface="Arial" panose="020B0604020202020204" pitchFamily="34" charset="0"/>
              <a:buChar char="•"/>
              <a:defRPr/>
            </a:pPr>
            <a:r>
              <a:rPr lang="en-US" b="1" dirty="0"/>
              <a:t>Incident Command:</a:t>
            </a:r>
            <a:r>
              <a:rPr lang="en-US" dirty="0"/>
              <a:t> Supports the creation of critical information requirements (CIR) to meet operational execution needs.</a:t>
            </a:r>
          </a:p>
          <a:p>
            <a:pPr marL="465887" indent="-465887" defTabSz="1397660">
              <a:buFont typeface="Arial" panose="020B0604020202020204" pitchFamily="34" charset="0"/>
              <a:buChar char="•"/>
              <a:defRPr/>
            </a:pPr>
            <a:r>
              <a:rPr lang="en-US" b="1" dirty="0"/>
              <a:t>Maritime Transportation / MTS Recovery</a:t>
            </a:r>
            <a:r>
              <a:rPr lang="en-US" dirty="0"/>
              <a:t>: establish task-specific functional groups such as wreck identification, salvage response, decontamination, and vessel queue management.</a:t>
            </a:r>
          </a:p>
          <a:p>
            <a:pPr marL="465887" indent="-465887" defTabSz="1397660">
              <a:buFont typeface="Arial" panose="020B0604020202020204" pitchFamily="34" charset="0"/>
              <a:buChar char="•"/>
              <a:defRPr/>
            </a:pPr>
            <a:endParaRPr lang="en-US" dirty="0"/>
          </a:p>
          <a:p>
            <a:pPr defTabSz="1397660">
              <a:defRPr/>
            </a:pPr>
            <a:r>
              <a:rPr lang="en-US" dirty="0"/>
              <a:t>In some instances, the OSC may be the designated SAR Mission Controller (SMC); however, separate individuals should carry out the OSC and SMC functions if the operational tempo and/or span of control warrant it. If the OSC is also the SMC then the SMC responsibilities apply in addition to the standard OSC responsibilities.</a:t>
            </a:r>
          </a:p>
          <a:p>
            <a:pPr marL="465887" indent="-465887" defTabSz="1397660">
              <a:buFont typeface="Arial" panose="020B0604020202020204" pitchFamily="34" charset="0"/>
              <a:buChar char="•"/>
              <a:defRPr/>
            </a:pPr>
            <a:endParaRPr lang="en-US" dirty="0"/>
          </a:p>
          <a:p>
            <a:pPr defTabSz="1397660">
              <a:defRPr/>
            </a:pPr>
            <a:r>
              <a:rPr lang="en-US" dirty="0"/>
              <a:t>It is critical for the OSC to remain focused on the overall requirements of the incident.  It is not possible for a single person to do this in a complex incident.  The use of Deputies, Assistants, or Branch Support personnel located at the ICP will exponentially expand the capacities of the Operations Section by allowing dedicated resources to stay focused on management of current operations, and then a different resource to actively engage in the Planning Process.  Strengths of the overall team and experience of the Section Chief will dictate the best staffing model for the section.</a:t>
            </a:r>
          </a:p>
          <a:p>
            <a:pPr marL="465887" indent="-465887">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A37591A-20ED-485E-A8EA-E1FB14366C52}" type="slidenum">
              <a:rPr lang="en-US" smtClean="0"/>
              <a:t>7</a:t>
            </a:fld>
            <a:endParaRPr lang="en-US"/>
          </a:p>
        </p:txBody>
      </p:sp>
    </p:spTree>
    <p:extLst>
      <p:ext uri="{BB962C8B-B14F-4D97-AF65-F5344CB8AC3E}">
        <p14:creationId xmlns:p14="http://schemas.microsoft.com/office/powerpoint/2010/main" val="105909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buFont typeface="Arial" panose="020B0604020202020204" pitchFamily="34" charset="0"/>
              <a:buChar char="•"/>
            </a:pPr>
            <a:endParaRPr lang="en-US" dirty="0"/>
          </a:p>
          <a:p>
            <a:r>
              <a:rPr lang="en-US" dirty="0"/>
              <a:t>The Operations Branch Directors are under the direction of the OSC and responsible for the implementation of the portion of the IAP appropriate to the Operations Branch when activated.</a:t>
            </a:r>
          </a:p>
          <a:p>
            <a:endParaRPr lang="en-US" dirty="0"/>
          </a:p>
          <a:p>
            <a:r>
              <a:rPr lang="en-US" dirty="0"/>
              <a:t>Primary responsibility is to identify and manage Divisions, Groups, and resources assigned to the Operations Branch.  </a:t>
            </a:r>
          </a:p>
          <a:p>
            <a:endParaRPr lang="en-US" dirty="0"/>
          </a:p>
          <a:p>
            <a:r>
              <a:rPr lang="en-US" dirty="0"/>
              <a:t>In addition, they </a:t>
            </a:r>
          </a:p>
          <a:p>
            <a:pPr marL="291179" indent="-291179">
              <a:buFont typeface="Arial" panose="020B0604020202020204" pitchFamily="34" charset="0"/>
              <a:buChar char="•"/>
            </a:pPr>
            <a:r>
              <a:rPr lang="en-US" dirty="0"/>
              <a:t>provide the OSC alternative or contingency strategies and tactics</a:t>
            </a:r>
          </a:p>
          <a:p>
            <a:pPr marL="291179" indent="-291179">
              <a:buFont typeface="Arial" panose="020B0604020202020204" pitchFamily="34" charset="0"/>
              <a:buChar char="•"/>
            </a:pPr>
            <a:r>
              <a:rPr lang="en-US" dirty="0"/>
              <a:t>communicate requirements for additional or changing resource needs</a:t>
            </a:r>
          </a:p>
          <a:p>
            <a:pPr marL="291179" indent="-291179">
              <a:buFont typeface="Arial" panose="020B0604020202020204" pitchFamily="34" charset="0"/>
              <a:buChar char="•"/>
            </a:pPr>
            <a:r>
              <a:rPr lang="en-US" dirty="0"/>
              <a:t>provide support to the Staging Areas</a:t>
            </a:r>
          </a:p>
          <a:p>
            <a:pPr marL="291179" indent="-291179">
              <a:buFont typeface="Arial" panose="020B0604020202020204" pitchFamily="34" charset="0"/>
              <a:buChar char="•"/>
            </a:pPr>
            <a:r>
              <a:rPr lang="en-US" dirty="0"/>
              <a:t>approve accident or medical reports</a:t>
            </a:r>
          </a:p>
          <a:p>
            <a:pPr marL="291179" indent="-291179">
              <a:buFont typeface="Arial" panose="020B0604020202020204" pitchFamily="34" charset="0"/>
              <a:buChar char="•"/>
            </a:pPr>
            <a:r>
              <a:rPr lang="en-US" dirty="0"/>
              <a:t>Resolve logistic problems across the section</a:t>
            </a:r>
          </a:p>
        </p:txBody>
      </p:sp>
      <p:sp>
        <p:nvSpPr>
          <p:cNvPr id="4" name="Slide Number Placeholder 3"/>
          <p:cNvSpPr>
            <a:spLocks noGrp="1"/>
          </p:cNvSpPr>
          <p:nvPr>
            <p:ph type="sldNum" sz="quarter" idx="5"/>
          </p:nvPr>
        </p:nvSpPr>
        <p:spPr/>
        <p:txBody>
          <a:bodyPr/>
          <a:lstStyle/>
          <a:p>
            <a:fld id="{BA37591A-20ED-485E-A8EA-E1FB14366C52}" type="slidenum">
              <a:rPr lang="en-US" smtClean="0"/>
              <a:t>8</a:t>
            </a:fld>
            <a:endParaRPr lang="en-US"/>
          </a:p>
        </p:txBody>
      </p:sp>
    </p:spTree>
    <p:extLst>
      <p:ext uri="{BB962C8B-B14F-4D97-AF65-F5344CB8AC3E}">
        <p14:creationId xmlns:p14="http://schemas.microsoft.com/office/powerpoint/2010/main" val="121986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Division or Group Supervisor is the team lead, responsible for communications with and the safety of all assigned resources.</a:t>
            </a:r>
          </a:p>
          <a:p>
            <a:pPr marL="465887" indent="-465887">
              <a:buFont typeface="Arial" panose="020B0604020202020204" pitchFamily="34" charset="0"/>
              <a:buChar char="•"/>
            </a:pPr>
            <a:endParaRPr lang="en-US" dirty="0"/>
          </a:p>
          <a:p>
            <a:pPr marL="465887" indent="-465887">
              <a:buFont typeface="Arial" panose="020B0604020202020204" pitchFamily="34" charset="0"/>
              <a:buChar char="•"/>
            </a:pPr>
            <a:r>
              <a:rPr lang="en-US" dirty="0"/>
              <a:t>Tasked with executing operational assignments as directed in the ICS-204’s</a:t>
            </a:r>
          </a:p>
          <a:p>
            <a:pPr marL="465887" indent="-465887">
              <a:buFont typeface="Arial" panose="020B0604020202020204" pitchFamily="34" charset="0"/>
              <a:buChar char="•"/>
            </a:pPr>
            <a:r>
              <a:rPr lang="en-US" dirty="0"/>
              <a:t>Assemble and demobilize task force/strike teams as appropriate</a:t>
            </a:r>
          </a:p>
          <a:p>
            <a:pPr marL="465887" indent="-465887">
              <a:buFont typeface="Arial" panose="020B0604020202020204" pitchFamily="34" charset="0"/>
              <a:buChar char="•"/>
            </a:pPr>
            <a:r>
              <a:rPr lang="en-US" dirty="0"/>
              <a:t>Supervise Division/Group resources and make changes as appropriate</a:t>
            </a:r>
          </a:p>
          <a:p>
            <a:pPr marL="465887" indent="-465887">
              <a:buFont typeface="Arial" panose="020B0604020202020204" pitchFamily="34" charset="0"/>
              <a:buChar char="•"/>
            </a:pPr>
            <a:r>
              <a:rPr lang="en-US" dirty="0"/>
              <a:t>Coordinate activities with adjacent Division/Group</a:t>
            </a:r>
          </a:p>
          <a:p>
            <a:pPr marL="465887" indent="-465887">
              <a:buFont typeface="Arial" panose="020B0604020202020204" pitchFamily="34" charset="0"/>
              <a:buChar char="•"/>
            </a:pPr>
            <a:r>
              <a:rPr lang="en-US" dirty="0"/>
              <a:t>Submit situation status and resource status back to the planning support function of Ops</a:t>
            </a:r>
          </a:p>
          <a:p>
            <a:pPr marL="465887" indent="-465887">
              <a:buFont typeface="Arial" panose="020B0604020202020204" pitchFamily="34" charset="0"/>
              <a:buChar char="•"/>
            </a:pPr>
            <a:r>
              <a:rPr lang="en-US" dirty="0"/>
              <a:t>Report any hazardous situations, mishaps, or changing conditions</a:t>
            </a:r>
          </a:p>
          <a:p>
            <a:pPr marL="465887" indent="-465887">
              <a:buFont typeface="Arial" panose="020B0604020202020204" pitchFamily="34" charset="0"/>
              <a:buChar char="•"/>
            </a:pPr>
            <a:r>
              <a:rPr lang="en-US" dirty="0"/>
              <a:t>Resolve logistical problems within the division/group</a:t>
            </a:r>
          </a:p>
        </p:txBody>
      </p:sp>
      <p:sp>
        <p:nvSpPr>
          <p:cNvPr id="4" name="Slide Number Placeholder 3"/>
          <p:cNvSpPr>
            <a:spLocks noGrp="1"/>
          </p:cNvSpPr>
          <p:nvPr>
            <p:ph type="sldNum" sz="quarter" idx="5"/>
          </p:nvPr>
        </p:nvSpPr>
        <p:spPr/>
        <p:txBody>
          <a:bodyPr/>
          <a:lstStyle/>
          <a:p>
            <a:fld id="{BA37591A-20ED-485E-A8EA-E1FB14366C52}" type="slidenum">
              <a:rPr lang="en-US" smtClean="0"/>
              <a:t>9</a:t>
            </a:fld>
            <a:endParaRPr lang="en-US"/>
          </a:p>
        </p:txBody>
      </p:sp>
    </p:spTree>
    <p:extLst>
      <p:ext uri="{BB962C8B-B14F-4D97-AF65-F5344CB8AC3E}">
        <p14:creationId xmlns:p14="http://schemas.microsoft.com/office/powerpoint/2010/main" val="3970203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056A-8C5A-4BEF-835A-18458FFB11E7}"/>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959F70CE-411A-4474-A010-719518BB5C32}"/>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5" name="Footer Placeholder 4">
            <a:extLst>
              <a:ext uri="{FF2B5EF4-FFF2-40B4-BE49-F238E27FC236}">
                <a16:creationId xmlns:a16="http://schemas.microsoft.com/office/drawing/2014/main" id="{AF0A95FC-A1CF-4112-A067-95C49365936C}"/>
              </a:ext>
            </a:extLst>
          </p:cNvPr>
          <p:cNvSpPr>
            <a:spLocks noGrp="1"/>
          </p:cNvSpPr>
          <p:nvPr>
            <p:ph type="ftr" sz="quarter" idx="11"/>
          </p:nvPr>
        </p:nvSpPr>
        <p:spPr>
          <a:xfrm>
            <a:off x="1257299" y="9534526"/>
            <a:ext cx="7072314" cy="547688"/>
          </a:xfrm>
        </p:spPr>
        <p:txBody>
          <a:bodyPr/>
          <a:lstStyle/>
          <a:p>
            <a:r>
              <a:rPr lang="en-US"/>
              <a:t>www.co.washington.or.us | Department Name </a:t>
            </a:r>
          </a:p>
        </p:txBody>
      </p:sp>
      <p:sp>
        <p:nvSpPr>
          <p:cNvPr id="6" name="Slide Number Placeholder 5">
            <a:extLst>
              <a:ext uri="{FF2B5EF4-FFF2-40B4-BE49-F238E27FC236}">
                <a16:creationId xmlns:a16="http://schemas.microsoft.com/office/drawing/2014/main" id="{9AFB56A9-B2B5-4550-BE9C-E9BEDCD3B482}"/>
              </a:ext>
            </a:extLst>
          </p:cNvPr>
          <p:cNvSpPr>
            <a:spLocks noGrp="1"/>
          </p:cNvSpPr>
          <p:nvPr>
            <p:ph type="sldNum" sz="quarter" idx="12"/>
          </p:nvPr>
        </p:nvSpPr>
        <p:spPr/>
        <p:txBody>
          <a:bodyPr/>
          <a:lstStyle/>
          <a:p>
            <a:fld id="{19A780C1-9326-446D-A75B-5082E9131EE1}" type="slidenum">
              <a:rPr lang="en-US" smtClean="0"/>
              <a:t>‹#›</a:t>
            </a:fld>
            <a:endParaRPr lang="en-US"/>
          </a:p>
        </p:txBody>
      </p:sp>
    </p:spTree>
    <p:extLst>
      <p:ext uri="{BB962C8B-B14F-4D97-AF65-F5344CB8AC3E}">
        <p14:creationId xmlns:p14="http://schemas.microsoft.com/office/powerpoint/2010/main" val="74922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87B0-CCB9-4999-B839-C1F371A073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1C052-35A7-492D-967A-4D4E62E11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805C88B-A72D-4750-8FBC-3DD77022E776}"/>
              </a:ext>
            </a:extLst>
          </p:cNvPr>
          <p:cNvSpPr>
            <a:spLocks noGrp="1"/>
          </p:cNvSpPr>
          <p:nvPr>
            <p:ph type="sldNum" sz="quarter" idx="12"/>
          </p:nvPr>
        </p:nvSpPr>
        <p:spPr/>
        <p:txBody>
          <a:bodyPr/>
          <a:lstStyle/>
          <a:p>
            <a:fld id="{19A780C1-9326-446D-A75B-5082E9131EE1}" type="slidenum">
              <a:rPr lang="en-US" smtClean="0"/>
              <a:t>‹#›</a:t>
            </a:fld>
            <a:endParaRPr lang="en-US"/>
          </a:p>
        </p:txBody>
      </p:sp>
    </p:spTree>
    <p:extLst>
      <p:ext uri="{BB962C8B-B14F-4D97-AF65-F5344CB8AC3E}">
        <p14:creationId xmlns:p14="http://schemas.microsoft.com/office/powerpoint/2010/main" val="310471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497626-2754-47BC-81C3-71A9B33921C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B82967-9C09-4E90-9D62-45027F87E15A}"/>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2547183-937B-4ECA-994A-5152B62C1D8D}"/>
              </a:ext>
            </a:extLst>
          </p:cNvPr>
          <p:cNvSpPr>
            <a:spLocks noGrp="1"/>
          </p:cNvSpPr>
          <p:nvPr>
            <p:ph type="sldNum" sz="quarter" idx="12"/>
          </p:nvPr>
        </p:nvSpPr>
        <p:spPr/>
        <p:txBody>
          <a:bodyPr/>
          <a:lstStyle/>
          <a:p>
            <a:fld id="{19A780C1-9326-446D-A75B-5082E9131EE1}" type="slidenum">
              <a:rPr lang="en-US" smtClean="0"/>
              <a:t>‹#›</a:t>
            </a:fld>
            <a:endParaRPr lang="en-US"/>
          </a:p>
        </p:txBody>
      </p:sp>
    </p:spTree>
    <p:extLst>
      <p:ext uri="{BB962C8B-B14F-4D97-AF65-F5344CB8AC3E}">
        <p14:creationId xmlns:p14="http://schemas.microsoft.com/office/powerpoint/2010/main" val="338519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FB56A9-B2B5-4550-BE9C-E9BEDCD3B482}"/>
              </a:ext>
            </a:extLst>
          </p:cNvPr>
          <p:cNvSpPr>
            <a:spLocks noGrp="1"/>
          </p:cNvSpPr>
          <p:nvPr>
            <p:ph type="sldNum" sz="quarter" idx="12"/>
          </p:nvPr>
        </p:nvSpPr>
        <p:spPr>
          <a:xfrm>
            <a:off x="12915900" y="9534526"/>
            <a:ext cx="4114800" cy="547688"/>
          </a:xfrm>
          <a:prstGeom prst="rect">
            <a:avLst/>
          </a:prstGeom>
        </p:spPr>
        <p:txBody>
          <a:bodyPr/>
          <a:lstStyle/>
          <a:p>
            <a:fld id="{19A780C1-9326-446D-A75B-5082E9131EE1}" type="slidenum">
              <a:rPr lang="en-US" smtClean="0"/>
              <a:t>‹#›</a:t>
            </a:fld>
            <a:endParaRPr lang="en-US"/>
          </a:p>
        </p:txBody>
      </p:sp>
    </p:spTree>
    <p:extLst>
      <p:ext uri="{BB962C8B-B14F-4D97-AF65-F5344CB8AC3E}">
        <p14:creationId xmlns:p14="http://schemas.microsoft.com/office/powerpoint/2010/main" val="115506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220CBF-32B4-4B2C-BF5E-7799E27C6B96}"/>
              </a:ext>
            </a:extLst>
          </p:cNvPr>
          <p:cNvSpPr/>
          <p:nvPr userDrawn="1"/>
        </p:nvSpPr>
        <p:spPr>
          <a:xfrm>
            <a:off x="0" y="-2"/>
            <a:ext cx="1828800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pic>
        <p:nvPicPr>
          <p:cNvPr id="8" name="Picture 7">
            <a:extLst>
              <a:ext uri="{FF2B5EF4-FFF2-40B4-BE49-F238E27FC236}">
                <a16:creationId xmlns:a16="http://schemas.microsoft.com/office/drawing/2014/main" id="{15D0C7B0-C4D0-4049-8EEE-B7F151B2A0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445714" cy="1647714"/>
          </a:xfrm>
          <a:prstGeom prst="rect">
            <a:avLst/>
          </a:prstGeom>
        </p:spPr>
      </p:pic>
      <p:sp>
        <p:nvSpPr>
          <p:cNvPr id="2" name="Title 1">
            <a:extLst>
              <a:ext uri="{FF2B5EF4-FFF2-40B4-BE49-F238E27FC236}">
                <a16:creationId xmlns:a16="http://schemas.microsoft.com/office/drawing/2014/main" id="{195F43AB-AAAB-495A-8406-9CA4BE22643C}"/>
              </a:ext>
            </a:extLst>
          </p:cNvPr>
          <p:cNvSpPr>
            <a:spLocks noGrp="1"/>
          </p:cNvSpPr>
          <p:nvPr>
            <p:ph type="title"/>
          </p:nvPr>
        </p:nvSpPr>
        <p:spPr>
          <a:xfrm>
            <a:off x="2765322" y="47850"/>
            <a:ext cx="15193068" cy="1615815"/>
          </a:xfrm>
        </p:spPr>
        <p:txBody>
          <a:bodyPr>
            <a:normAutofit/>
          </a:bodyPr>
          <a:lstStyle>
            <a:lvl1pPr>
              <a:tabLst>
                <a:tab pos="1547813" algn="l"/>
              </a:tabLst>
              <a:defRPr sz="69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0CAAAA1-9110-4F4A-BE0A-99C369C453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94456F-13E7-4507-BC47-53F845A6F4CF}"/>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
        <p:nvSpPr>
          <p:cNvPr id="6" name="Slide Number Placeholder 5">
            <a:extLst>
              <a:ext uri="{FF2B5EF4-FFF2-40B4-BE49-F238E27FC236}">
                <a16:creationId xmlns:a16="http://schemas.microsoft.com/office/drawing/2014/main" id="{D289D803-CCC2-4B3E-B7BE-EC0F9E43C672}"/>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7" name="Footer Placeholder 4">
            <a:extLst>
              <a:ext uri="{FF2B5EF4-FFF2-40B4-BE49-F238E27FC236}">
                <a16:creationId xmlns:a16="http://schemas.microsoft.com/office/drawing/2014/main" id="{C79108D0-7A8F-47A6-A3D4-4C4103745F7D}"/>
              </a:ext>
            </a:extLst>
          </p:cNvPr>
          <p:cNvSpPr txBox="1">
            <a:spLocks/>
          </p:cNvSpPr>
          <p:nvPr userDrawn="1"/>
        </p:nvSpPr>
        <p:spPr>
          <a:xfrm>
            <a:off x="6380018" y="9534526"/>
            <a:ext cx="6535883" cy="547688"/>
          </a:xfrm>
          <a:prstGeom prst="rect">
            <a:avLst/>
          </a:prstGeom>
        </p:spPr>
        <p:txBody>
          <a:bodyPr vert="horz" lIns="137160" tIns="68580" rIns="137160" bIns="685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a:solidFill>
                <a:srgbClr val="0073A3"/>
              </a:solidFill>
            </a:endParaRPr>
          </a:p>
        </p:txBody>
      </p:sp>
    </p:spTree>
    <p:extLst>
      <p:ext uri="{BB962C8B-B14F-4D97-AF65-F5344CB8AC3E}">
        <p14:creationId xmlns:p14="http://schemas.microsoft.com/office/powerpoint/2010/main" val="303861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56C3-1CB8-4A2A-9D0A-9E2D9A8A0CF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C4366C0E-3F3D-4297-85BD-D2694DF5999D}"/>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F661FAF3-FC25-4385-AFFC-DACE566E4498}"/>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8" name="Footer Placeholder 4">
            <a:extLst>
              <a:ext uri="{FF2B5EF4-FFF2-40B4-BE49-F238E27FC236}">
                <a16:creationId xmlns:a16="http://schemas.microsoft.com/office/drawing/2014/main" id="{A00A1C8C-06D8-454E-9323-EC0E94301D06}"/>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344981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53B2-86BD-4903-ACEC-0B747BE18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5DAE70-969C-4310-8B88-BC50EA1CFA30}"/>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501F09-94BB-4A2E-BA17-D4FBA6DCD325}"/>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15EF54E-DA98-4326-AA40-662C9FD6A410}"/>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9" name="Footer Placeholder 4">
            <a:extLst>
              <a:ext uri="{FF2B5EF4-FFF2-40B4-BE49-F238E27FC236}">
                <a16:creationId xmlns:a16="http://schemas.microsoft.com/office/drawing/2014/main" id="{2EAB1EED-0175-40A9-90E4-CA808D638DCA}"/>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79521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E5F1-C152-459B-B903-BC7334AE4C69}"/>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7F38F0-6E36-4579-8C9E-27763AC445A2}"/>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D075E76-F6E8-4101-B6EF-BFA36BF1C7A2}"/>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6AEAE-8AEA-4802-BCF3-C85579E6FB6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22508-D4F1-42F4-96A5-697938C003E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33A0E3D-B7D2-4A4C-88AC-5124CF344309}"/>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11" name="Footer Placeholder 4">
            <a:extLst>
              <a:ext uri="{FF2B5EF4-FFF2-40B4-BE49-F238E27FC236}">
                <a16:creationId xmlns:a16="http://schemas.microsoft.com/office/drawing/2014/main" id="{450EB278-56E9-4927-B27F-260AEC8475F6}"/>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82079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75B2-FC00-456E-AD78-4CF672B4164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22EA248-76CE-4244-96B5-4F6891C8D23E}"/>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7" name="Footer Placeholder 4">
            <a:extLst>
              <a:ext uri="{FF2B5EF4-FFF2-40B4-BE49-F238E27FC236}">
                <a16:creationId xmlns:a16="http://schemas.microsoft.com/office/drawing/2014/main" id="{CA6F224C-2424-4763-87F4-36C8951EAF69}"/>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8277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036FBF-1210-4865-958F-FF3D849781D6}"/>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6" name="Footer Placeholder 4">
            <a:extLst>
              <a:ext uri="{FF2B5EF4-FFF2-40B4-BE49-F238E27FC236}">
                <a16:creationId xmlns:a16="http://schemas.microsoft.com/office/drawing/2014/main" id="{E1DBC155-B282-4AC7-84FC-2AEDF4BDB158}"/>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23316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74D1-051F-4D4D-BFCC-427B94A9BA1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6A501DA8-80F6-4B36-86D9-EBC7C19B76C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336C90-D6CD-4160-94C5-559A43A21EE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204DD89-05B1-4851-867C-09909B2846B3}"/>
              </a:ext>
            </a:extLst>
          </p:cNvPr>
          <p:cNvSpPr>
            <a:spLocks noGrp="1"/>
          </p:cNvSpPr>
          <p:nvPr>
            <p:ph type="sldNum" sz="quarter" idx="12"/>
          </p:nvPr>
        </p:nvSpPr>
        <p:spPr/>
        <p:txBody>
          <a:bodyPr/>
          <a:lstStyle/>
          <a:p>
            <a:fld id="{19A780C1-9326-446D-A75B-5082E9131EE1}" type="slidenum">
              <a:rPr lang="en-US" smtClean="0"/>
              <a:t>‹#›</a:t>
            </a:fld>
            <a:endParaRPr lang="en-US"/>
          </a:p>
        </p:txBody>
      </p:sp>
      <p:sp>
        <p:nvSpPr>
          <p:cNvPr id="9" name="Footer Placeholder 4">
            <a:extLst>
              <a:ext uri="{FF2B5EF4-FFF2-40B4-BE49-F238E27FC236}">
                <a16:creationId xmlns:a16="http://schemas.microsoft.com/office/drawing/2014/main" id="{BA26A399-1F3C-4421-9A4B-EA6822FFB30D}"/>
              </a:ext>
            </a:extLst>
          </p:cNvPr>
          <p:cNvSpPr>
            <a:spLocks noGrp="1"/>
          </p:cNvSpPr>
          <p:nvPr>
            <p:ph type="ftr" sz="quarter" idx="11"/>
          </p:nvPr>
        </p:nvSpPr>
        <p:spPr>
          <a:xfrm>
            <a:off x="1257301" y="9534526"/>
            <a:ext cx="7129462" cy="547688"/>
          </a:xfrm>
        </p:spPr>
        <p:txBody>
          <a:bodyPr/>
          <a:lstStyle>
            <a:lvl1pPr algn="l">
              <a:defRPr>
                <a:solidFill>
                  <a:srgbClr val="0073A3"/>
                </a:solidFill>
              </a:defRPr>
            </a:lvl1pPr>
          </a:lstStyle>
          <a:p>
            <a:r>
              <a:rPr lang="en-US"/>
              <a:t>www.co.washington.or.us | Department Name</a:t>
            </a:r>
            <a:endParaRPr lang="en-US" sz="2400"/>
          </a:p>
        </p:txBody>
      </p:sp>
    </p:spTree>
    <p:extLst>
      <p:ext uri="{BB962C8B-B14F-4D97-AF65-F5344CB8AC3E}">
        <p14:creationId xmlns:p14="http://schemas.microsoft.com/office/powerpoint/2010/main" val="394361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9CC6-1BFB-44DC-9F2E-D431C8D6156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89322100-AAC0-4C0A-AFFD-E106357CAD8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ED0918F6-DAF6-4420-B2F9-6A8E5D3D0C7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054B51B-E7CB-47B4-B89B-0E91A6E97B4E}"/>
              </a:ext>
            </a:extLst>
          </p:cNvPr>
          <p:cNvSpPr>
            <a:spLocks noGrp="1"/>
          </p:cNvSpPr>
          <p:nvPr>
            <p:ph type="sldNum" sz="quarter" idx="12"/>
          </p:nvPr>
        </p:nvSpPr>
        <p:spPr/>
        <p:txBody>
          <a:bodyPr/>
          <a:lstStyle/>
          <a:p>
            <a:fld id="{19A780C1-9326-446D-A75B-5082E9131EE1}" type="slidenum">
              <a:rPr lang="en-US" smtClean="0"/>
              <a:t>‹#›</a:t>
            </a:fld>
            <a:endParaRPr lang="en-US"/>
          </a:p>
        </p:txBody>
      </p:sp>
    </p:spTree>
    <p:extLst>
      <p:ext uri="{BB962C8B-B14F-4D97-AF65-F5344CB8AC3E}">
        <p14:creationId xmlns:p14="http://schemas.microsoft.com/office/powerpoint/2010/main" val="235672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1BDDF-8637-463F-B923-C7654BA35C8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DC7828-874E-43C5-B542-55B57FE4977E}"/>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F1D9A61-A22A-46FA-84D8-7EEB25314A81}"/>
              </a:ext>
            </a:extLst>
          </p:cNvPr>
          <p:cNvSpPr>
            <a:spLocks noGrp="1"/>
          </p:cNvSpPr>
          <p:nvPr>
            <p:ph type="ftr" sz="quarter" idx="3"/>
          </p:nvPr>
        </p:nvSpPr>
        <p:spPr>
          <a:xfrm>
            <a:off x="1257300" y="9534526"/>
            <a:ext cx="3709554" cy="547688"/>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a:t>www.co.washington.or.us </a:t>
            </a:r>
          </a:p>
        </p:txBody>
      </p:sp>
      <p:sp>
        <p:nvSpPr>
          <p:cNvPr id="6" name="Slide Number Placeholder 5">
            <a:extLst>
              <a:ext uri="{FF2B5EF4-FFF2-40B4-BE49-F238E27FC236}">
                <a16:creationId xmlns:a16="http://schemas.microsoft.com/office/drawing/2014/main" id="{10168B97-3FAB-47C6-A37B-3EC34BF43568}"/>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9A780C1-9326-446D-A75B-5082E9131EE1}" type="slidenum">
              <a:rPr lang="en-US" smtClean="0"/>
              <a:t>‹#›</a:t>
            </a:fld>
            <a:endParaRPr lang="en-US"/>
          </a:p>
        </p:txBody>
      </p:sp>
    </p:spTree>
    <p:extLst>
      <p:ext uri="{BB962C8B-B14F-4D97-AF65-F5344CB8AC3E}">
        <p14:creationId xmlns:p14="http://schemas.microsoft.com/office/powerpoint/2010/main" val="1085177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7">
            <a:extLst>
              <a:ext uri="{FF2B5EF4-FFF2-40B4-BE49-F238E27FC236}">
                <a16:creationId xmlns:a16="http://schemas.microsoft.com/office/drawing/2014/main" id="{EDDFF9EE-F4AA-437E-A04B-1CF21EE91289}"/>
              </a:ext>
            </a:extLst>
          </p:cNvPr>
          <p:cNvSpPr txBox="1">
            <a:spLocks/>
          </p:cNvSpPr>
          <p:nvPr/>
        </p:nvSpPr>
        <p:spPr>
          <a:xfrm>
            <a:off x="14876586" y="9706710"/>
            <a:ext cx="3153387" cy="488334"/>
          </a:xfrm>
          <a:prstGeom prst="rect">
            <a:avLst/>
          </a:prstGeom>
        </p:spPr>
        <p:txBody>
          <a:bodyPr vert="horz" lIns="137160" tIns="68580" rIns="137160" bIns="685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2100" dirty="0">
              <a:solidFill>
                <a:schemeClr val="tx1">
                  <a:lumMod val="65000"/>
                  <a:lumOff val="35000"/>
                </a:schemeClr>
              </a:solidFill>
            </a:endParaRPr>
          </a:p>
        </p:txBody>
      </p:sp>
      <p:sp>
        <p:nvSpPr>
          <p:cNvPr id="9" name="Rectangle 8">
            <a:extLst>
              <a:ext uri="{FF2B5EF4-FFF2-40B4-BE49-F238E27FC236}">
                <a16:creationId xmlns:a16="http://schemas.microsoft.com/office/drawing/2014/main" id="{B30A8E23-3B48-4E2E-8EF0-60B796C0B5BB}"/>
              </a:ext>
            </a:extLst>
          </p:cNvPr>
          <p:cNvSpPr/>
          <p:nvPr/>
        </p:nvSpPr>
        <p:spPr>
          <a:xfrm rot="1587756">
            <a:off x="6604405" y="-3079074"/>
            <a:ext cx="7540843" cy="16445148"/>
          </a:xfrm>
          <a:prstGeom prst="rect">
            <a:avLst/>
          </a:prstGeom>
          <a:solidFill>
            <a:srgbClr val="F05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7">
            <a:extLst>
              <a:ext uri="{FF2B5EF4-FFF2-40B4-BE49-F238E27FC236}">
                <a16:creationId xmlns:a16="http://schemas.microsoft.com/office/drawing/2014/main" id="{3BABFC28-9012-4AAB-A827-CCC9ABF6A37F}"/>
              </a:ext>
            </a:extLst>
          </p:cNvPr>
          <p:cNvSpPr txBox="1">
            <a:spLocks/>
          </p:cNvSpPr>
          <p:nvPr/>
        </p:nvSpPr>
        <p:spPr>
          <a:xfrm>
            <a:off x="4152894" y="9108943"/>
            <a:ext cx="8160327" cy="597767"/>
          </a:xfrm>
          <a:prstGeom prst="rect">
            <a:avLst/>
          </a:prstGeom>
        </p:spPr>
        <p:txBody>
          <a:bodyPr vert="horz" lIns="137160" tIns="68580" rIns="137160" bIns="6858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a:solidFill>
                  <a:schemeClr val="bg1"/>
                </a:solidFill>
              </a:rPr>
              <a:t>March 13, 2021     PAC-3IM Reserve IMAT</a:t>
            </a:r>
          </a:p>
        </p:txBody>
      </p:sp>
      <p:sp>
        <p:nvSpPr>
          <p:cNvPr id="15" name="Subtitle 7">
            <a:extLst>
              <a:ext uri="{FF2B5EF4-FFF2-40B4-BE49-F238E27FC236}">
                <a16:creationId xmlns:a16="http://schemas.microsoft.com/office/drawing/2014/main" id="{DCDB9C02-EEAE-44D8-886A-2F71C57B0504}"/>
              </a:ext>
            </a:extLst>
          </p:cNvPr>
          <p:cNvSpPr txBox="1">
            <a:spLocks/>
          </p:cNvSpPr>
          <p:nvPr/>
        </p:nvSpPr>
        <p:spPr>
          <a:xfrm>
            <a:off x="7883236" y="3031467"/>
            <a:ext cx="5883429" cy="4445738"/>
          </a:xfrm>
          <a:prstGeom prst="rect">
            <a:avLst/>
          </a:prstGeom>
        </p:spPr>
        <p:txBody>
          <a:bodyPr lIns="91440" tIns="45720" rIns="91440" bIns="45720" anchor="t">
            <a:normAutofit fontScale="55000" lnSpcReduction="2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20000"/>
              </a:lnSpc>
              <a:spcBef>
                <a:spcPts val="0"/>
              </a:spcBef>
              <a:buNone/>
            </a:pPr>
            <a:r>
              <a:rPr lang="en-US" sz="11550" b="1" dirty="0">
                <a:solidFill>
                  <a:schemeClr val="bg1"/>
                </a:solidFill>
              </a:rPr>
              <a:t>ICS Forms and Functions</a:t>
            </a:r>
          </a:p>
          <a:p>
            <a:pPr marL="0" indent="0">
              <a:lnSpc>
                <a:spcPct val="120000"/>
              </a:lnSpc>
              <a:spcBef>
                <a:spcPts val="0"/>
              </a:spcBef>
              <a:buNone/>
            </a:pPr>
            <a:r>
              <a:rPr lang="en-US" sz="11550" dirty="0">
                <a:solidFill>
                  <a:schemeClr val="bg1"/>
                </a:solidFill>
                <a:cs typeface="Calibri Light" panose="020F0302020204030204"/>
              </a:rPr>
              <a:t>Seminar Series</a:t>
            </a:r>
            <a:endParaRPr lang="en-US" sz="24900" dirty="0"/>
          </a:p>
          <a:p>
            <a:pPr marL="0" indent="0" fontAlgn="base">
              <a:buNone/>
            </a:pPr>
            <a:endParaRPr lang="en-US" sz="6000" b="1" dirty="0">
              <a:solidFill>
                <a:srgbClr val="B1916F"/>
              </a:solidFill>
              <a:latin typeface="Calibri" panose="020F0502020204030204" pitchFamily="34" charset="0"/>
            </a:endParaRPr>
          </a:p>
          <a:p>
            <a:pPr marL="0" indent="0" fontAlgn="base">
              <a:buNone/>
            </a:pPr>
            <a:r>
              <a:rPr lang="en-US" sz="8000" b="1" dirty="0">
                <a:solidFill>
                  <a:srgbClr val="2D5B8D"/>
                </a:solidFill>
                <a:latin typeface="Calibri" panose="020F0502020204030204" pitchFamily="34" charset="0"/>
              </a:rPr>
              <a:t>Operations Section</a:t>
            </a:r>
            <a:endParaRPr lang="en-US" sz="8000" dirty="0">
              <a:solidFill>
                <a:srgbClr val="2D5B8D"/>
              </a:solidFill>
            </a:endParaRPr>
          </a:p>
        </p:txBody>
      </p:sp>
      <p:sp>
        <p:nvSpPr>
          <p:cNvPr id="10" name="Rectangle 9">
            <a:extLst>
              <a:ext uri="{FF2B5EF4-FFF2-40B4-BE49-F238E27FC236}">
                <a16:creationId xmlns:a16="http://schemas.microsoft.com/office/drawing/2014/main" id="{B62E2E14-2070-481C-AD1B-254CBA301872}"/>
              </a:ext>
            </a:extLst>
          </p:cNvPr>
          <p:cNvSpPr/>
          <p:nvPr/>
        </p:nvSpPr>
        <p:spPr>
          <a:xfrm rot="1610932">
            <a:off x="3727986" y="-1352550"/>
            <a:ext cx="1476598" cy="12992100"/>
          </a:xfrm>
          <a:prstGeom prst="rect">
            <a:avLst/>
          </a:prstGeom>
          <a:solidFill>
            <a:srgbClr val="2D5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937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Operations Section - DIVS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10</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10" name="Picture 9">
            <a:extLst>
              <a:ext uri="{FF2B5EF4-FFF2-40B4-BE49-F238E27FC236}">
                <a16:creationId xmlns:a16="http://schemas.microsoft.com/office/drawing/2014/main" id="{24AEA2A2-568A-42C1-9F93-3383F837A603}"/>
              </a:ext>
            </a:extLst>
          </p:cNvPr>
          <p:cNvPicPr>
            <a:picLocks noChangeAspect="1"/>
          </p:cNvPicPr>
          <p:nvPr/>
        </p:nvPicPr>
        <p:blipFill>
          <a:blip r:embed="rId4"/>
          <a:stretch>
            <a:fillRect/>
          </a:stretch>
        </p:blipFill>
        <p:spPr>
          <a:xfrm rot="5400000">
            <a:off x="5661605" y="-1594080"/>
            <a:ext cx="7801497" cy="14455716"/>
          </a:xfrm>
          <a:prstGeom prst="rect">
            <a:avLst/>
          </a:prstGeom>
        </p:spPr>
      </p:pic>
    </p:spTree>
    <p:extLst>
      <p:ext uri="{BB962C8B-B14F-4D97-AF65-F5344CB8AC3E}">
        <p14:creationId xmlns:p14="http://schemas.microsoft.com/office/powerpoint/2010/main" val="31841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7A1A6C-3BA0-4D81-8E58-AD8B334238A5}"/>
              </a:ext>
            </a:extLst>
          </p:cNvPr>
          <p:cNvPicPr>
            <a:picLocks noChangeAspect="1"/>
          </p:cNvPicPr>
          <p:nvPr/>
        </p:nvPicPr>
        <p:blipFill>
          <a:blip r:embed="rId3"/>
          <a:stretch>
            <a:fillRect/>
          </a:stretch>
        </p:blipFill>
        <p:spPr>
          <a:xfrm>
            <a:off x="1765300" y="1759813"/>
            <a:ext cx="10526691" cy="7774713"/>
          </a:xfrm>
          <a:prstGeom prst="rect">
            <a:avLst/>
          </a:prstGeom>
        </p:spPr>
      </p:pic>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Operations Section - AOBD</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11</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4"/>
          <a:stretch>
            <a:fillRect/>
          </a:stretch>
        </p:blipFill>
        <p:spPr>
          <a:xfrm>
            <a:off x="1765300" y="430042"/>
            <a:ext cx="851429" cy="851429"/>
          </a:xfrm>
          <a:prstGeom prst="rect">
            <a:avLst/>
          </a:prstGeom>
          <a:solidFill>
            <a:srgbClr val="007BAF"/>
          </a:solidFill>
        </p:spPr>
      </p:pic>
      <p:sp>
        <p:nvSpPr>
          <p:cNvPr id="12" name="TextBox 11">
            <a:extLst>
              <a:ext uri="{FF2B5EF4-FFF2-40B4-BE49-F238E27FC236}">
                <a16:creationId xmlns:a16="http://schemas.microsoft.com/office/drawing/2014/main" id="{D6E2EE3A-902E-46B7-B69F-5374950AB912}"/>
              </a:ext>
            </a:extLst>
          </p:cNvPr>
          <p:cNvSpPr txBox="1"/>
          <p:nvPr/>
        </p:nvSpPr>
        <p:spPr>
          <a:xfrm>
            <a:off x="10786187" y="2526660"/>
            <a:ext cx="6599647" cy="7478970"/>
          </a:xfrm>
          <a:prstGeom prst="rect">
            <a:avLst/>
          </a:prstGeom>
          <a:noFill/>
        </p:spPr>
        <p:txBody>
          <a:bodyPr wrap="square" rtlCol="0">
            <a:spAutoFit/>
          </a:bodyPr>
          <a:lstStyle/>
          <a:p>
            <a:pPr algn="r"/>
            <a:r>
              <a:rPr lang="en-US" sz="3200" b="1" dirty="0">
                <a:solidFill>
                  <a:srgbClr val="0070C0"/>
                </a:solidFill>
              </a:rPr>
              <a:t>Air Ops Branch Director (AOBD)</a:t>
            </a:r>
          </a:p>
          <a:p>
            <a:pPr algn="r"/>
            <a:endParaRPr lang="en-US" sz="3200" b="1" dirty="0">
              <a:solidFill>
                <a:srgbClr val="0070C0"/>
              </a:solidFill>
            </a:endParaRPr>
          </a:p>
          <a:p>
            <a:pPr algn="r"/>
            <a:r>
              <a:rPr lang="en-US" sz="3200" b="1" dirty="0">
                <a:solidFill>
                  <a:srgbClr val="0070C0"/>
                </a:solidFill>
              </a:rPr>
              <a:t>ICS-220-CG</a:t>
            </a:r>
            <a:r>
              <a:rPr lang="en-US" sz="3200" dirty="0">
                <a:solidFill>
                  <a:srgbClr val="0070C0"/>
                </a:solidFill>
              </a:rPr>
              <a:t>: Air Operations Summary</a:t>
            </a:r>
          </a:p>
          <a:p>
            <a:pPr algn="r"/>
            <a:endParaRPr lang="en-US" sz="3200" i="1" dirty="0">
              <a:solidFill>
                <a:srgbClr val="0070C0"/>
              </a:solidFill>
            </a:endParaRPr>
          </a:p>
          <a:p>
            <a:pPr algn="r"/>
            <a:r>
              <a:rPr lang="en-US" sz="3200" b="1" dirty="0">
                <a:solidFill>
                  <a:srgbClr val="0070C0"/>
                </a:solidFill>
              </a:rPr>
              <a:t>Air Tactical Group: </a:t>
            </a:r>
            <a:r>
              <a:rPr lang="en-US" sz="3200" dirty="0">
                <a:solidFill>
                  <a:srgbClr val="0070C0"/>
                </a:solidFill>
              </a:rPr>
              <a:t>coordination of aircraft operations – similar to airborne SAR On-Scene Commander</a:t>
            </a:r>
          </a:p>
          <a:p>
            <a:pPr algn="r"/>
            <a:endParaRPr lang="en-US" sz="3200" dirty="0">
              <a:solidFill>
                <a:srgbClr val="0070C0"/>
              </a:solidFill>
            </a:endParaRPr>
          </a:p>
          <a:p>
            <a:pPr algn="r"/>
            <a:r>
              <a:rPr lang="en-US" sz="3200" b="1" dirty="0">
                <a:solidFill>
                  <a:srgbClr val="0070C0"/>
                </a:solidFill>
              </a:rPr>
              <a:t>Air Support Group: </a:t>
            </a:r>
            <a:r>
              <a:rPr lang="en-US" sz="3200" dirty="0">
                <a:solidFill>
                  <a:srgbClr val="0070C0"/>
                </a:solidFill>
              </a:rPr>
              <a:t>supporting </a:t>
            </a:r>
          </a:p>
          <a:p>
            <a:pPr algn="r"/>
            <a:r>
              <a:rPr lang="en-US" sz="3200" dirty="0">
                <a:solidFill>
                  <a:srgbClr val="0070C0"/>
                </a:solidFill>
              </a:rPr>
              <a:t>aircraft and crews (fuel, </a:t>
            </a:r>
          </a:p>
          <a:p>
            <a:pPr algn="r"/>
            <a:r>
              <a:rPr lang="en-US" sz="3200" dirty="0">
                <a:solidFill>
                  <a:srgbClr val="0070C0"/>
                </a:solidFill>
              </a:rPr>
              <a:t>Maintenance, safety, records)</a:t>
            </a:r>
          </a:p>
          <a:p>
            <a:pPr algn="r"/>
            <a:endParaRPr lang="en-US" sz="3200" i="1" dirty="0">
              <a:solidFill>
                <a:srgbClr val="0070C0"/>
              </a:solidFill>
            </a:endParaRPr>
          </a:p>
          <a:p>
            <a:pPr algn="r"/>
            <a:endParaRPr lang="en-US" sz="3200" i="1" dirty="0">
              <a:solidFill>
                <a:srgbClr val="0070C0"/>
              </a:solidFill>
            </a:endParaRPr>
          </a:p>
          <a:p>
            <a:pPr algn="r"/>
            <a:endParaRPr lang="en-US" sz="3200" b="1" dirty="0">
              <a:solidFill>
                <a:srgbClr val="0070C0"/>
              </a:solidFill>
            </a:endParaRPr>
          </a:p>
          <a:p>
            <a:pPr algn="r"/>
            <a:endParaRPr lang="en-US" sz="3200" b="1" dirty="0">
              <a:solidFill>
                <a:srgbClr val="0070C0"/>
              </a:solidFill>
            </a:endParaRPr>
          </a:p>
        </p:txBody>
      </p:sp>
      <p:sp>
        <p:nvSpPr>
          <p:cNvPr id="3" name="Rectangle 2">
            <a:extLst>
              <a:ext uri="{FF2B5EF4-FFF2-40B4-BE49-F238E27FC236}">
                <a16:creationId xmlns:a16="http://schemas.microsoft.com/office/drawing/2014/main" id="{2ECD1276-0EFE-4B69-8503-D9FD90371EFF}"/>
              </a:ext>
            </a:extLst>
          </p:cNvPr>
          <p:cNvSpPr/>
          <p:nvPr/>
        </p:nvSpPr>
        <p:spPr>
          <a:xfrm>
            <a:off x="3750436" y="4824170"/>
            <a:ext cx="2344616" cy="1195754"/>
          </a:xfrm>
          <a:prstGeom prst="rect">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04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AE8033-C1AC-4378-812B-A4B2F76D2F0C}"/>
              </a:ext>
            </a:extLst>
          </p:cNvPr>
          <p:cNvPicPr>
            <a:picLocks noChangeAspect="1"/>
          </p:cNvPicPr>
          <p:nvPr/>
        </p:nvPicPr>
        <p:blipFill>
          <a:blip r:embed="rId3"/>
          <a:stretch>
            <a:fillRect/>
          </a:stretch>
        </p:blipFill>
        <p:spPr>
          <a:xfrm>
            <a:off x="1257300" y="1641830"/>
            <a:ext cx="15584581" cy="8215127"/>
          </a:xfrm>
          <a:prstGeom prst="rect">
            <a:avLst/>
          </a:prstGeom>
        </p:spPr>
      </p:pic>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Operations Section – Complex Incident</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12</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4"/>
          <a:stretch>
            <a:fillRect/>
          </a:stretch>
        </p:blipFill>
        <p:spPr>
          <a:xfrm>
            <a:off x="1765300" y="430042"/>
            <a:ext cx="851429" cy="851429"/>
          </a:xfrm>
          <a:prstGeom prst="rect">
            <a:avLst/>
          </a:prstGeom>
          <a:solidFill>
            <a:srgbClr val="007BAF"/>
          </a:solidFill>
        </p:spPr>
      </p:pic>
    </p:spTree>
    <p:extLst>
      <p:ext uri="{BB962C8B-B14F-4D97-AF65-F5344CB8AC3E}">
        <p14:creationId xmlns:p14="http://schemas.microsoft.com/office/powerpoint/2010/main" val="121565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Operations Section – Support Staff</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13</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C76FAE45-0D90-4A19-BB22-5FA81B94622B}"/>
              </a:ext>
            </a:extLst>
          </p:cNvPr>
          <p:cNvPicPr>
            <a:picLocks noChangeAspect="1"/>
          </p:cNvPicPr>
          <p:nvPr/>
        </p:nvPicPr>
        <p:blipFill>
          <a:blip r:embed="rId4"/>
          <a:stretch>
            <a:fillRect/>
          </a:stretch>
        </p:blipFill>
        <p:spPr>
          <a:xfrm>
            <a:off x="1949694" y="1638132"/>
            <a:ext cx="12727597" cy="8304122"/>
          </a:xfrm>
          <a:prstGeom prst="rect">
            <a:avLst/>
          </a:prstGeom>
        </p:spPr>
      </p:pic>
      <p:sp>
        <p:nvSpPr>
          <p:cNvPr id="7" name="Rectangle 6">
            <a:extLst>
              <a:ext uri="{FF2B5EF4-FFF2-40B4-BE49-F238E27FC236}">
                <a16:creationId xmlns:a16="http://schemas.microsoft.com/office/drawing/2014/main" id="{F9639A86-FD23-451E-9060-2612CED11C9C}"/>
              </a:ext>
            </a:extLst>
          </p:cNvPr>
          <p:cNvSpPr/>
          <p:nvPr/>
        </p:nvSpPr>
        <p:spPr>
          <a:xfrm>
            <a:off x="1257300" y="1641233"/>
            <a:ext cx="4885592" cy="547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E370D9-C2DB-4444-8DF6-07373C917918}"/>
              </a:ext>
            </a:extLst>
          </p:cNvPr>
          <p:cNvSpPr/>
          <p:nvPr/>
        </p:nvSpPr>
        <p:spPr>
          <a:xfrm>
            <a:off x="3788229" y="7277870"/>
            <a:ext cx="1828800" cy="727788"/>
          </a:xfrm>
          <a:prstGeom prst="rect">
            <a:avLst/>
          </a:pr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F4DAD1-8DE7-4424-9B24-8B205EE1F20E}"/>
              </a:ext>
            </a:extLst>
          </p:cNvPr>
          <p:cNvSpPr/>
          <p:nvPr/>
        </p:nvSpPr>
        <p:spPr>
          <a:xfrm>
            <a:off x="3810002" y="6068010"/>
            <a:ext cx="1828800" cy="727788"/>
          </a:xfrm>
          <a:prstGeom prst="rect">
            <a:avLst/>
          </a:pr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A8AE98-563D-4C45-ABB1-694229081037}"/>
              </a:ext>
            </a:extLst>
          </p:cNvPr>
          <p:cNvSpPr/>
          <p:nvPr/>
        </p:nvSpPr>
        <p:spPr>
          <a:xfrm>
            <a:off x="7651102" y="5896949"/>
            <a:ext cx="1586203" cy="727788"/>
          </a:xfrm>
          <a:prstGeom prst="rect">
            <a:avLst/>
          </a:pr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803EB3-4551-44FA-9168-1D1B8002DA57}"/>
              </a:ext>
            </a:extLst>
          </p:cNvPr>
          <p:cNvSpPr/>
          <p:nvPr/>
        </p:nvSpPr>
        <p:spPr>
          <a:xfrm>
            <a:off x="7635553" y="7094369"/>
            <a:ext cx="1586203" cy="727788"/>
          </a:xfrm>
          <a:prstGeom prst="rect">
            <a:avLst/>
          </a:pr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278AAB-5AF1-45C0-B985-BDD0C1B51261}"/>
              </a:ext>
            </a:extLst>
          </p:cNvPr>
          <p:cNvSpPr/>
          <p:nvPr/>
        </p:nvSpPr>
        <p:spPr>
          <a:xfrm>
            <a:off x="11349127" y="5657467"/>
            <a:ext cx="1586203" cy="727788"/>
          </a:xfrm>
          <a:prstGeom prst="rect">
            <a:avLst/>
          </a:pr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6106C9-A5D9-4902-B0B1-C3F3A2051C0B}"/>
              </a:ext>
            </a:extLst>
          </p:cNvPr>
          <p:cNvSpPr/>
          <p:nvPr/>
        </p:nvSpPr>
        <p:spPr>
          <a:xfrm>
            <a:off x="11367790" y="6646503"/>
            <a:ext cx="1586203" cy="727788"/>
          </a:xfrm>
          <a:prstGeom prst="rect">
            <a:avLst/>
          </a:pr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60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7A1A6C-3BA0-4D81-8E58-AD8B334238A5}"/>
              </a:ext>
            </a:extLst>
          </p:cNvPr>
          <p:cNvPicPr>
            <a:picLocks noChangeAspect="1"/>
          </p:cNvPicPr>
          <p:nvPr/>
        </p:nvPicPr>
        <p:blipFill>
          <a:blip r:embed="rId3"/>
          <a:stretch>
            <a:fillRect/>
          </a:stretch>
        </p:blipFill>
        <p:spPr>
          <a:xfrm>
            <a:off x="1765300" y="1759813"/>
            <a:ext cx="10526691" cy="7774713"/>
          </a:xfrm>
          <a:prstGeom prst="rect">
            <a:avLst/>
          </a:prstGeom>
        </p:spPr>
      </p:pic>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Operations Section - STAM</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14</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4"/>
          <a:stretch>
            <a:fillRect/>
          </a:stretch>
        </p:blipFill>
        <p:spPr>
          <a:xfrm>
            <a:off x="1765300" y="430042"/>
            <a:ext cx="851429" cy="851429"/>
          </a:xfrm>
          <a:prstGeom prst="rect">
            <a:avLst/>
          </a:prstGeom>
          <a:solidFill>
            <a:srgbClr val="007BAF"/>
          </a:solidFill>
        </p:spPr>
      </p:pic>
      <p:sp>
        <p:nvSpPr>
          <p:cNvPr id="12" name="TextBox 11">
            <a:extLst>
              <a:ext uri="{FF2B5EF4-FFF2-40B4-BE49-F238E27FC236}">
                <a16:creationId xmlns:a16="http://schemas.microsoft.com/office/drawing/2014/main" id="{D6E2EE3A-902E-46B7-B69F-5374950AB912}"/>
              </a:ext>
            </a:extLst>
          </p:cNvPr>
          <p:cNvSpPr txBox="1"/>
          <p:nvPr/>
        </p:nvSpPr>
        <p:spPr>
          <a:xfrm>
            <a:off x="10361856" y="2055556"/>
            <a:ext cx="7042640" cy="7971413"/>
          </a:xfrm>
          <a:prstGeom prst="rect">
            <a:avLst/>
          </a:prstGeom>
          <a:noFill/>
        </p:spPr>
        <p:txBody>
          <a:bodyPr wrap="square" rtlCol="0">
            <a:spAutoFit/>
          </a:bodyPr>
          <a:lstStyle/>
          <a:p>
            <a:pPr algn="r"/>
            <a:r>
              <a:rPr lang="en-US" sz="3200" b="1" dirty="0">
                <a:solidFill>
                  <a:srgbClr val="0070C0"/>
                </a:solidFill>
              </a:rPr>
              <a:t>Staging Area Managers (STAM)</a:t>
            </a:r>
          </a:p>
          <a:p>
            <a:pPr algn="r"/>
            <a:endParaRPr lang="en-US" sz="3200" b="1" dirty="0">
              <a:solidFill>
                <a:srgbClr val="0070C0"/>
              </a:solidFill>
            </a:endParaRPr>
          </a:p>
          <a:p>
            <a:pPr algn="r"/>
            <a:r>
              <a:rPr lang="en-US" sz="3200" b="1" dirty="0">
                <a:solidFill>
                  <a:srgbClr val="0070C0"/>
                </a:solidFill>
              </a:rPr>
              <a:t>Must coordinate and collaborate with:</a:t>
            </a:r>
          </a:p>
          <a:p>
            <a:pPr algn="r"/>
            <a:r>
              <a:rPr lang="en-US" sz="3200" dirty="0">
                <a:solidFill>
                  <a:srgbClr val="0070C0"/>
                </a:solidFill>
              </a:rPr>
              <a:t>Operations – Planning</a:t>
            </a:r>
          </a:p>
          <a:p>
            <a:pPr algn="r"/>
            <a:r>
              <a:rPr lang="en-US" sz="3200" dirty="0">
                <a:solidFill>
                  <a:srgbClr val="0070C0"/>
                </a:solidFill>
              </a:rPr>
              <a:t>Operations – Current</a:t>
            </a:r>
          </a:p>
          <a:p>
            <a:pPr algn="r"/>
            <a:r>
              <a:rPr lang="en-US" sz="3200" dirty="0">
                <a:solidFill>
                  <a:srgbClr val="0070C0"/>
                </a:solidFill>
              </a:rPr>
              <a:t>Safety Officer</a:t>
            </a:r>
          </a:p>
          <a:p>
            <a:pPr algn="r"/>
            <a:r>
              <a:rPr lang="en-US" sz="3200" dirty="0">
                <a:solidFill>
                  <a:srgbClr val="0070C0"/>
                </a:solidFill>
              </a:rPr>
              <a:t>Liaison Network</a:t>
            </a:r>
          </a:p>
          <a:p>
            <a:pPr algn="r"/>
            <a:r>
              <a:rPr lang="en-US" sz="3200" dirty="0">
                <a:solidFill>
                  <a:srgbClr val="0070C0"/>
                </a:solidFill>
              </a:rPr>
              <a:t>Resource Unit </a:t>
            </a:r>
          </a:p>
          <a:p>
            <a:pPr algn="r"/>
            <a:r>
              <a:rPr lang="en-US" sz="3200" dirty="0">
                <a:solidFill>
                  <a:srgbClr val="0070C0"/>
                </a:solidFill>
              </a:rPr>
              <a:t>Supply Unit</a:t>
            </a:r>
          </a:p>
          <a:p>
            <a:pPr algn="r"/>
            <a:r>
              <a:rPr lang="en-US" sz="3200" dirty="0">
                <a:solidFill>
                  <a:srgbClr val="0070C0"/>
                </a:solidFill>
              </a:rPr>
              <a:t>Ground Support</a:t>
            </a:r>
          </a:p>
          <a:p>
            <a:pPr algn="r"/>
            <a:r>
              <a:rPr lang="en-US" sz="3200" dirty="0">
                <a:solidFill>
                  <a:srgbClr val="0070C0"/>
                </a:solidFill>
              </a:rPr>
              <a:t>Security Manager</a:t>
            </a:r>
          </a:p>
          <a:p>
            <a:pPr algn="r"/>
            <a:r>
              <a:rPr lang="en-US" sz="3200" dirty="0">
                <a:solidFill>
                  <a:srgbClr val="0070C0"/>
                </a:solidFill>
              </a:rPr>
              <a:t>Facilities Unit</a:t>
            </a:r>
          </a:p>
          <a:p>
            <a:pPr algn="r"/>
            <a:r>
              <a:rPr lang="en-US" sz="3200" dirty="0">
                <a:solidFill>
                  <a:srgbClr val="0070C0"/>
                </a:solidFill>
              </a:rPr>
              <a:t>Vessel Support</a:t>
            </a:r>
          </a:p>
          <a:p>
            <a:pPr algn="r"/>
            <a:r>
              <a:rPr lang="en-US" sz="3200" dirty="0">
                <a:solidFill>
                  <a:srgbClr val="0070C0"/>
                </a:solidFill>
              </a:rPr>
              <a:t>Technical Specialists</a:t>
            </a:r>
          </a:p>
          <a:p>
            <a:pPr algn="r"/>
            <a:r>
              <a:rPr lang="en-US" sz="3200" dirty="0">
                <a:solidFill>
                  <a:srgbClr val="0070C0"/>
                </a:solidFill>
              </a:rPr>
              <a:t>Food Unit</a:t>
            </a:r>
          </a:p>
          <a:p>
            <a:pPr algn="r"/>
            <a:endParaRPr lang="en-US" sz="3200" b="1" dirty="0">
              <a:solidFill>
                <a:srgbClr val="0070C0"/>
              </a:solidFill>
            </a:endParaRPr>
          </a:p>
        </p:txBody>
      </p:sp>
      <p:sp>
        <p:nvSpPr>
          <p:cNvPr id="3" name="Rectangle 2">
            <a:extLst>
              <a:ext uri="{FF2B5EF4-FFF2-40B4-BE49-F238E27FC236}">
                <a16:creationId xmlns:a16="http://schemas.microsoft.com/office/drawing/2014/main" id="{2ECD1276-0EFE-4B69-8503-D9FD90371EFF}"/>
              </a:ext>
            </a:extLst>
          </p:cNvPr>
          <p:cNvSpPr/>
          <p:nvPr/>
        </p:nvSpPr>
        <p:spPr>
          <a:xfrm>
            <a:off x="3246579" y="3667177"/>
            <a:ext cx="2344616" cy="624905"/>
          </a:xfrm>
          <a:prstGeom prst="rect">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978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ICS-234  Work Analysis Matrix</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15</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8" name="Table 7">
            <a:extLst>
              <a:ext uri="{FF2B5EF4-FFF2-40B4-BE49-F238E27FC236}">
                <a16:creationId xmlns:a16="http://schemas.microsoft.com/office/drawing/2014/main" id="{E17D587B-13DB-4859-971F-98486C95F052}"/>
              </a:ext>
            </a:extLst>
          </p:cNvPr>
          <p:cNvGraphicFramePr>
            <a:graphicFrameLocks noGrp="1"/>
          </p:cNvGraphicFramePr>
          <p:nvPr>
            <p:extLst>
              <p:ext uri="{D42A27DB-BD31-4B8C-83A1-F6EECF244321}">
                <p14:modId xmlns:p14="http://schemas.microsoft.com/office/powerpoint/2010/main" val="237316852"/>
              </p:ext>
            </p:extLst>
          </p:nvPr>
        </p:nvGraphicFramePr>
        <p:xfrm>
          <a:off x="4945222" y="2062793"/>
          <a:ext cx="12596328" cy="7072605"/>
        </p:xfrm>
        <a:graphic>
          <a:graphicData uri="http://schemas.openxmlformats.org/drawingml/2006/table">
            <a:tbl>
              <a:tblPr firstRow="1" firstCol="1" lastRow="1" lastCol="1" bandRow="1" bandCol="1"/>
              <a:tblGrid>
                <a:gridCol w="3982424">
                  <a:extLst>
                    <a:ext uri="{9D8B030D-6E8A-4147-A177-3AD203B41FA5}">
                      <a16:colId xmlns:a16="http://schemas.microsoft.com/office/drawing/2014/main" val="3247375694"/>
                    </a:ext>
                  </a:extLst>
                </a:gridCol>
                <a:gridCol w="2459534">
                  <a:extLst>
                    <a:ext uri="{9D8B030D-6E8A-4147-A177-3AD203B41FA5}">
                      <a16:colId xmlns:a16="http://schemas.microsoft.com/office/drawing/2014/main" val="3972083485"/>
                    </a:ext>
                  </a:extLst>
                </a:gridCol>
                <a:gridCol w="608042">
                  <a:extLst>
                    <a:ext uri="{9D8B030D-6E8A-4147-A177-3AD203B41FA5}">
                      <a16:colId xmlns:a16="http://schemas.microsoft.com/office/drawing/2014/main" val="445923777"/>
                    </a:ext>
                  </a:extLst>
                </a:gridCol>
                <a:gridCol w="759689">
                  <a:extLst>
                    <a:ext uri="{9D8B030D-6E8A-4147-A177-3AD203B41FA5}">
                      <a16:colId xmlns:a16="http://schemas.microsoft.com/office/drawing/2014/main" val="560742618"/>
                    </a:ext>
                  </a:extLst>
                </a:gridCol>
                <a:gridCol w="4786639">
                  <a:extLst>
                    <a:ext uri="{9D8B030D-6E8A-4147-A177-3AD203B41FA5}">
                      <a16:colId xmlns:a16="http://schemas.microsoft.com/office/drawing/2014/main" val="553289450"/>
                    </a:ext>
                  </a:extLst>
                </a:gridCol>
              </a:tblGrid>
              <a:tr h="608922">
                <a:tc gridSpan="3">
                  <a:txBody>
                    <a:bodyPr/>
                    <a:lstStyle/>
                    <a:p>
                      <a:pPr marL="0" marR="0">
                        <a:spcBef>
                          <a:spcPts val="0"/>
                        </a:spcBef>
                        <a:spcAft>
                          <a:spcPts val="0"/>
                        </a:spcAft>
                      </a:pPr>
                      <a:r>
                        <a:rPr lang="en-US" sz="1800" b="1">
                          <a:effectLst/>
                          <a:latin typeface="Arial" panose="020B060402020202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800" dirty="0">
                          <a:effectLst/>
                          <a:latin typeface="Arial" panose="020B0604020202020204" pitchFamily="34" charset="0"/>
                          <a:ea typeface="Times New Roman" panose="02020603050405020304" pitchFamily="18" charset="0"/>
                        </a:rPr>
                        <a:t>WORK ANALYSIS MATRIX</a:t>
                      </a:r>
                      <a:endParaRPr lang="en-US" sz="1800" dirty="0">
                        <a:effectLst/>
                        <a:latin typeface="Times New Roman" panose="02020603050405020304" pitchFamily="18" charset="0"/>
                        <a:ea typeface="Times New Roman" panose="02020603050405020304" pitchFamily="18" charset="0"/>
                      </a:endParaRPr>
                    </a:p>
                    <a:p>
                      <a:pPr marL="0" marR="0" algn="r">
                        <a:spcBef>
                          <a:spcPts val="0"/>
                        </a:spcBef>
                        <a:spcAft>
                          <a:spcPts val="0"/>
                        </a:spcAft>
                      </a:pPr>
                      <a:r>
                        <a:rPr lang="en-US" sz="1800" dirty="0">
                          <a:effectLst/>
                          <a:latin typeface="Arial" panose="020B0604020202020204" pitchFamily="34" charset="0"/>
                          <a:ea typeface="Times New Roman" panose="02020603050405020304" pitchFamily="18" charset="0"/>
                        </a:rPr>
                        <a:t>ICS 234-CG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189052"/>
                  </a:ext>
                </a:extLst>
              </a:tr>
              <a:tr h="739404">
                <a:tc gridSpan="2">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1.  Incident Name</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b="1" dirty="0">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2. Operational Period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From:                            To:</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246812"/>
                  </a:ext>
                </a:extLst>
              </a:tr>
              <a:tr h="852909">
                <a:tc>
                  <a:txBody>
                    <a:bodyPr/>
                    <a:lstStyle/>
                    <a:p>
                      <a:pPr marL="0" marR="0">
                        <a:spcBef>
                          <a:spcPts val="0"/>
                        </a:spcBef>
                        <a:spcAft>
                          <a:spcPts val="0"/>
                        </a:spcAft>
                      </a:pPr>
                      <a:r>
                        <a:rPr lang="en-US" sz="2400">
                          <a:effectLst/>
                          <a:latin typeface="Arial" panose="020B0604020202020204" pitchFamily="34" charset="0"/>
                          <a:ea typeface="Times New Roman" panose="02020603050405020304" pitchFamily="18" charset="0"/>
                        </a:rPr>
                        <a:t>3.  Operation’s Objectives</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a:effectLst/>
                          <a:latin typeface="Arial" panose="020B0604020202020204" pitchFamily="34" charset="0"/>
                          <a:ea typeface="Times New Roman" panose="02020603050405020304" pitchFamily="18" charset="0"/>
                        </a:rPr>
                        <a:t>DESIRED OUTCOME</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400" dirty="0">
                          <a:effectLst/>
                          <a:latin typeface="Arial" panose="020B0604020202020204" pitchFamily="34" charset="0"/>
                          <a:ea typeface="Times New Roman" panose="02020603050405020304" pitchFamily="18" charset="0"/>
                        </a:rPr>
                        <a:t>4.  Strategies</a:t>
                      </a:r>
                      <a:endParaRPr lang="en-US" sz="2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rPr>
                        <a:t>HOW</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spcBef>
                          <a:spcPts val="0"/>
                        </a:spcBef>
                        <a:spcAft>
                          <a:spcPts val="0"/>
                        </a:spcAft>
                      </a:pPr>
                      <a:r>
                        <a:rPr lang="en-US" sz="2400" dirty="0">
                          <a:effectLst/>
                          <a:latin typeface="Arial" panose="020B0604020202020204" pitchFamily="34" charset="0"/>
                          <a:ea typeface="Times New Roman" panose="02020603050405020304" pitchFamily="18" charset="0"/>
                        </a:rPr>
                        <a:t>5.  Tactics/Work Assignments</a:t>
                      </a:r>
                      <a:endParaRPr lang="en-US" sz="2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rPr>
                        <a:t>WHO, WHAT, WHERE, WHEN</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831230"/>
                  </a:ext>
                </a:extLst>
              </a:tr>
              <a:tr h="2435685">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002012"/>
                  </a:ext>
                </a:extLst>
              </a:tr>
              <a:tr h="2435685">
                <a:tc>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US" sz="140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048967"/>
                  </a:ext>
                </a:extLst>
              </a:tr>
            </a:tbl>
          </a:graphicData>
        </a:graphic>
      </p:graphicFrame>
      <p:sp>
        <p:nvSpPr>
          <p:cNvPr id="13" name="TextBox 12">
            <a:extLst>
              <a:ext uri="{FF2B5EF4-FFF2-40B4-BE49-F238E27FC236}">
                <a16:creationId xmlns:a16="http://schemas.microsoft.com/office/drawing/2014/main" id="{E3EC5EBD-C1FE-499D-853B-27D11BC21793}"/>
              </a:ext>
            </a:extLst>
          </p:cNvPr>
          <p:cNvSpPr txBox="1"/>
          <p:nvPr/>
        </p:nvSpPr>
        <p:spPr>
          <a:xfrm>
            <a:off x="900614" y="3284340"/>
            <a:ext cx="3578079" cy="5016758"/>
          </a:xfrm>
          <a:prstGeom prst="rect">
            <a:avLst/>
          </a:prstGeom>
          <a:noFill/>
        </p:spPr>
        <p:txBody>
          <a:bodyPr wrap="square">
            <a:spAutoFit/>
          </a:bodyPr>
          <a:lstStyle/>
          <a:p>
            <a:r>
              <a:rPr lang="en-US" sz="3200" dirty="0">
                <a:solidFill>
                  <a:srgbClr val="0070C0"/>
                </a:solidFill>
              </a:rPr>
              <a:t>Another purpose of the ICS-234 is that it presents alternative (or what-if) strategies and tactics to respond to bad weather, sudden changes in operational conditions, etc. </a:t>
            </a:r>
          </a:p>
        </p:txBody>
      </p:sp>
    </p:spTree>
    <p:extLst>
      <p:ext uri="{BB962C8B-B14F-4D97-AF65-F5344CB8AC3E}">
        <p14:creationId xmlns:p14="http://schemas.microsoft.com/office/powerpoint/2010/main" val="3590029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ICS-234  Work Analysis Matrix</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16</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8" name="Table 7">
            <a:extLst>
              <a:ext uri="{FF2B5EF4-FFF2-40B4-BE49-F238E27FC236}">
                <a16:creationId xmlns:a16="http://schemas.microsoft.com/office/drawing/2014/main" id="{E17D587B-13DB-4859-971F-98486C95F052}"/>
              </a:ext>
            </a:extLst>
          </p:cNvPr>
          <p:cNvGraphicFramePr>
            <a:graphicFrameLocks noGrp="1"/>
          </p:cNvGraphicFramePr>
          <p:nvPr>
            <p:extLst>
              <p:ext uri="{D42A27DB-BD31-4B8C-83A1-F6EECF244321}">
                <p14:modId xmlns:p14="http://schemas.microsoft.com/office/powerpoint/2010/main" val="179203923"/>
              </p:ext>
            </p:extLst>
          </p:nvPr>
        </p:nvGraphicFramePr>
        <p:xfrm>
          <a:off x="4843947" y="1837365"/>
          <a:ext cx="12596328" cy="8311231"/>
        </p:xfrm>
        <a:graphic>
          <a:graphicData uri="http://schemas.openxmlformats.org/drawingml/2006/table">
            <a:tbl>
              <a:tblPr firstRow="1" firstCol="1" lastRow="1" lastCol="1" bandRow="1" bandCol="1"/>
              <a:tblGrid>
                <a:gridCol w="3638941">
                  <a:extLst>
                    <a:ext uri="{9D8B030D-6E8A-4147-A177-3AD203B41FA5}">
                      <a16:colId xmlns:a16="http://schemas.microsoft.com/office/drawing/2014/main" val="3247375694"/>
                    </a:ext>
                  </a:extLst>
                </a:gridCol>
                <a:gridCol w="2803017">
                  <a:extLst>
                    <a:ext uri="{9D8B030D-6E8A-4147-A177-3AD203B41FA5}">
                      <a16:colId xmlns:a16="http://schemas.microsoft.com/office/drawing/2014/main" val="3972083485"/>
                    </a:ext>
                  </a:extLst>
                </a:gridCol>
                <a:gridCol w="608042">
                  <a:extLst>
                    <a:ext uri="{9D8B030D-6E8A-4147-A177-3AD203B41FA5}">
                      <a16:colId xmlns:a16="http://schemas.microsoft.com/office/drawing/2014/main" val="445923777"/>
                    </a:ext>
                  </a:extLst>
                </a:gridCol>
                <a:gridCol w="759689">
                  <a:extLst>
                    <a:ext uri="{9D8B030D-6E8A-4147-A177-3AD203B41FA5}">
                      <a16:colId xmlns:a16="http://schemas.microsoft.com/office/drawing/2014/main" val="560742618"/>
                    </a:ext>
                  </a:extLst>
                </a:gridCol>
                <a:gridCol w="4786639">
                  <a:extLst>
                    <a:ext uri="{9D8B030D-6E8A-4147-A177-3AD203B41FA5}">
                      <a16:colId xmlns:a16="http://schemas.microsoft.com/office/drawing/2014/main" val="553289450"/>
                    </a:ext>
                  </a:extLst>
                </a:gridCol>
              </a:tblGrid>
              <a:tr h="608922">
                <a:tc gridSpan="3">
                  <a:txBody>
                    <a:bodyPr/>
                    <a:lstStyle/>
                    <a:p>
                      <a:pPr marL="0" marR="0">
                        <a:spcBef>
                          <a:spcPts val="0"/>
                        </a:spcBef>
                        <a:spcAft>
                          <a:spcPts val="0"/>
                        </a:spcAft>
                      </a:pPr>
                      <a:r>
                        <a:rPr lang="en-US" sz="1800" b="1">
                          <a:effectLst/>
                          <a:latin typeface="Arial" panose="020B0604020202020204" pitchFamily="34"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n-US" sz="1800" dirty="0">
                          <a:effectLst/>
                          <a:latin typeface="Arial" panose="020B0604020202020204" pitchFamily="34" charset="0"/>
                          <a:ea typeface="Times New Roman" panose="02020603050405020304" pitchFamily="18" charset="0"/>
                        </a:rPr>
                        <a:t>WORK ANALYSIS MATRIX</a:t>
                      </a:r>
                      <a:endParaRPr lang="en-US" sz="1800" dirty="0">
                        <a:effectLst/>
                        <a:latin typeface="Times New Roman" panose="02020603050405020304" pitchFamily="18" charset="0"/>
                        <a:ea typeface="Times New Roman" panose="02020603050405020304" pitchFamily="18" charset="0"/>
                      </a:endParaRPr>
                    </a:p>
                    <a:p>
                      <a:pPr marL="0" marR="0" algn="r">
                        <a:spcBef>
                          <a:spcPts val="0"/>
                        </a:spcBef>
                        <a:spcAft>
                          <a:spcPts val="0"/>
                        </a:spcAft>
                      </a:pPr>
                      <a:r>
                        <a:rPr lang="en-US" sz="1800" dirty="0">
                          <a:effectLst/>
                          <a:latin typeface="Arial" panose="020B0604020202020204" pitchFamily="34" charset="0"/>
                          <a:ea typeface="Times New Roman" panose="02020603050405020304" pitchFamily="18" charset="0"/>
                        </a:rPr>
                        <a:t>ICS 234-CG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189052"/>
                  </a:ext>
                </a:extLst>
              </a:tr>
              <a:tr h="739404">
                <a:tc gridSpan="2">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1.  Incident Name</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b="1" dirty="0">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2. Operational Period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From:                            To:</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246812"/>
                  </a:ext>
                </a:extLst>
              </a:tr>
              <a:tr h="714505">
                <a:tc>
                  <a:txBody>
                    <a:bodyPr/>
                    <a:lstStyle/>
                    <a:p>
                      <a:pPr marL="0" marR="0">
                        <a:spcBef>
                          <a:spcPts val="0"/>
                        </a:spcBef>
                        <a:spcAft>
                          <a:spcPts val="0"/>
                        </a:spcAft>
                      </a:pPr>
                      <a:r>
                        <a:rPr lang="en-US" sz="2400">
                          <a:effectLst/>
                          <a:latin typeface="Arial" panose="020B0604020202020204" pitchFamily="34" charset="0"/>
                          <a:ea typeface="Times New Roman" panose="02020603050405020304" pitchFamily="18" charset="0"/>
                        </a:rPr>
                        <a:t>3.  Operation’s Objectives</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a:effectLst/>
                          <a:latin typeface="Arial" panose="020B0604020202020204" pitchFamily="34" charset="0"/>
                          <a:ea typeface="Times New Roman" panose="02020603050405020304" pitchFamily="18" charset="0"/>
                        </a:rPr>
                        <a:t>DESIRED OUTCOME</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400" dirty="0">
                          <a:effectLst/>
                          <a:latin typeface="Arial" panose="020B0604020202020204" pitchFamily="34" charset="0"/>
                          <a:ea typeface="Times New Roman" panose="02020603050405020304" pitchFamily="18" charset="0"/>
                        </a:rPr>
                        <a:t>4.  Strategies</a:t>
                      </a:r>
                      <a:endParaRPr lang="en-US" sz="2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rPr>
                        <a:t>HOW</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spcBef>
                          <a:spcPts val="0"/>
                        </a:spcBef>
                        <a:spcAft>
                          <a:spcPts val="0"/>
                        </a:spcAft>
                      </a:pPr>
                      <a:r>
                        <a:rPr lang="en-US" sz="2400" dirty="0">
                          <a:effectLst/>
                          <a:latin typeface="Arial" panose="020B0604020202020204" pitchFamily="34" charset="0"/>
                          <a:ea typeface="Times New Roman" panose="02020603050405020304" pitchFamily="18" charset="0"/>
                        </a:rPr>
                        <a:t>5.  Tactics/Work Assignments</a:t>
                      </a:r>
                      <a:endParaRPr lang="en-US" sz="2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rPr>
                        <a:t>WHO, WHAT, WHERE, WHEN</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831230"/>
                  </a:ext>
                </a:extLst>
              </a:tr>
              <a:tr h="2522771">
                <a:tc>
                  <a:txBody>
                    <a:bodyPr/>
                    <a:lstStyle/>
                    <a:p>
                      <a:pPr marL="0" marR="0">
                        <a:spcBef>
                          <a:spcPts val="0"/>
                        </a:spcBef>
                        <a:spcAft>
                          <a:spcPts val="0"/>
                        </a:spcAft>
                      </a:pPr>
                      <a:r>
                        <a:rPr lang="en-US" sz="14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a:t>
                      </a:r>
                      <a:endParaRPr lang="en-US" sz="20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endParaRPr>
                    </a:p>
                    <a:p>
                      <a:pPr marL="0" marR="0">
                        <a:spcBef>
                          <a:spcPts val="0"/>
                        </a:spcBef>
                        <a:spcAft>
                          <a:spcPts val="0"/>
                        </a:spcAft>
                      </a:pPr>
                      <a:r>
                        <a:rPr lang="en-US" sz="14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a:t>
                      </a:r>
                      <a:endParaRPr lang="en-US" sz="20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endParaRPr>
                    </a:p>
                    <a:p>
                      <a:pPr marL="0" marR="0" algn="ctr">
                        <a:spcBef>
                          <a:spcPts val="0"/>
                        </a:spcBef>
                        <a:spcAft>
                          <a:spcPts val="0"/>
                        </a:spcAft>
                      </a:pPr>
                      <a:r>
                        <a:rPr lang="en-US" sz="14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a:t>
                      </a:r>
                      <a:r>
                        <a:rPr lang="en-US" sz="28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Control the source of the spill</a:t>
                      </a:r>
                    </a:p>
                    <a:p>
                      <a:pPr marL="0" marR="0">
                        <a:spcBef>
                          <a:spcPts val="0"/>
                        </a:spcBef>
                        <a:spcAft>
                          <a:spcPts val="0"/>
                        </a:spcAft>
                      </a:pPr>
                      <a:r>
                        <a:rPr lang="en-US" sz="14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a:t>
                      </a:r>
                      <a:endParaRPr lang="en-US" sz="20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endParaRPr>
                    </a:p>
                    <a:p>
                      <a:pPr marL="0" marR="0">
                        <a:spcBef>
                          <a:spcPts val="0"/>
                        </a:spcBef>
                        <a:spcAft>
                          <a:spcPts val="0"/>
                        </a:spcAft>
                      </a:pPr>
                      <a:r>
                        <a:rPr lang="en-US" sz="14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a:t>
                      </a:r>
                      <a:endParaRPr lang="en-US" sz="20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endParaRPr>
                    </a:p>
                    <a:p>
                      <a:pPr marL="0" marR="0">
                        <a:spcBef>
                          <a:spcPts val="0"/>
                        </a:spcBef>
                        <a:spcAft>
                          <a:spcPts val="0"/>
                        </a:spcAft>
                      </a:pPr>
                      <a:r>
                        <a:rPr lang="en-US" sz="14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a:t>
                      </a:r>
                      <a:endParaRPr lang="en-US" sz="20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endParaRPr>
                    </a:p>
                    <a:p>
                      <a:pPr marL="0" marR="0">
                        <a:spcBef>
                          <a:spcPts val="0"/>
                        </a:spcBef>
                        <a:spcAft>
                          <a:spcPts val="0"/>
                        </a:spcAft>
                      </a:pPr>
                      <a:r>
                        <a:rPr lang="en-US" sz="14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a:t>
                      </a:r>
                      <a:endParaRPr lang="en-US" sz="20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endParaRPr>
                    </a:p>
                    <a:p>
                      <a:pPr marL="0" marR="0">
                        <a:spcBef>
                          <a:spcPts val="0"/>
                        </a:spcBef>
                        <a:spcAft>
                          <a:spcPts val="0"/>
                        </a:spcAft>
                      </a:pPr>
                      <a:r>
                        <a:rPr lang="en-US" sz="14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a:t>
                      </a:r>
                      <a:endParaRPr lang="en-US" sz="20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85750" marR="0" indent="-285750">
                        <a:spcBef>
                          <a:spcPts val="0"/>
                        </a:spcBef>
                        <a:spcAft>
                          <a:spcPts val="0"/>
                        </a:spcAft>
                        <a:buFont typeface="Arial" panose="020B0604020202020204" pitchFamily="34" charset="0"/>
                        <a:buChar char="•"/>
                      </a:pPr>
                      <a:r>
                        <a:rPr lang="en-US" sz="2000" i="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rPr>
                        <a:t> Pipeline Owner responsible for stopping flow of hazardous liquid and for repairs to the damaged pipe.</a:t>
                      </a:r>
                    </a:p>
                    <a:p>
                      <a:pPr marL="285750" marR="0" indent="-285750">
                        <a:spcBef>
                          <a:spcPts val="0"/>
                        </a:spcBef>
                        <a:spcAft>
                          <a:spcPts val="0"/>
                        </a:spcAft>
                        <a:buFont typeface="Arial" panose="020B0604020202020204" pitchFamily="34" charset="0"/>
                        <a:buChar char="•"/>
                      </a:pPr>
                      <a:r>
                        <a:rPr lang="en-US" sz="2000" i="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rPr>
                        <a:t>Ensure they have secure and open access to complete repair work</a:t>
                      </a:r>
                    </a:p>
                    <a:p>
                      <a:pPr marL="285750" marR="0" indent="-285750">
                        <a:spcBef>
                          <a:spcPts val="0"/>
                        </a:spcBef>
                        <a:spcAft>
                          <a:spcPts val="0"/>
                        </a:spcAft>
                        <a:buFont typeface="Arial" panose="020B0604020202020204" pitchFamily="34" charset="0"/>
                        <a:buChar char="•"/>
                      </a:pPr>
                      <a:r>
                        <a:rPr lang="en-US" sz="2000" i="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rPr>
                        <a:t>Monitor repair process for any incidents that may cause additional release in to the water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342900" marR="0" indent="-342900">
                        <a:spcBef>
                          <a:spcPts val="0"/>
                        </a:spcBef>
                        <a:spcAft>
                          <a:spcPts val="0"/>
                        </a:spcAft>
                        <a:buFont typeface="Arial" panose="020B0604020202020204" pitchFamily="34" charset="0"/>
                        <a:buChar char="•"/>
                      </a:pPr>
                      <a:r>
                        <a:rPr lang="en-US" sz="200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rPr>
                        <a:t> traffic safety team to keep repair area clear and allow unrestricted access to repair equipment and monitor for any security issues</a:t>
                      </a:r>
                    </a:p>
                    <a:p>
                      <a:pPr marL="342900" marR="0" indent="-342900">
                        <a:spcBef>
                          <a:spcPts val="0"/>
                        </a:spcBef>
                        <a:spcAft>
                          <a:spcPts val="0"/>
                        </a:spcAft>
                        <a:buFont typeface="Arial" panose="020B0604020202020204" pitchFamily="34" charset="0"/>
                        <a:buChar char="•"/>
                      </a:pPr>
                      <a:endParaRPr lang="en-US" sz="200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endParaRPr>
                    </a:p>
                    <a:p>
                      <a:pPr marL="342900" marR="0" indent="-342900">
                        <a:spcBef>
                          <a:spcPts val="0"/>
                        </a:spcBef>
                        <a:spcAft>
                          <a:spcPts val="0"/>
                        </a:spcAft>
                        <a:buFont typeface="Arial" panose="020B0604020202020204" pitchFamily="34" charset="0"/>
                        <a:buChar char="•"/>
                      </a:pPr>
                      <a:r>
                        <a:rPr lang="en-US" sz="200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rPr>
                        <a:t>Field Observer to monitor repair work and report back immediately if there are any setbacks in repair 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002012"/>
                  </a:ext>
                </a:extLst>
              </a:tr>
              <a:tr h="2435685">
                <a:tc>
                  <a:txBody>
                    <a:bodyPr/>
                    <a:lstStyle/>
                    <a:p>
                      <a:pPr marL="0" marR="0">
                        <a:spcBef>
                          <a:spcPts val="0"/>
                        </a:spcBef>
                        <a:spcAft>
                          <a:spcPts val="0"/>
                        </a:spcAft>
                      </a:pPr>
                      <a:r>
                        <a:rPr lang="en-US" sz="14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a:t>
                      </a:r>
                      <a:endParaRPr lang="en-US" sz="20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endParaRPr>
                    </a:p>
                    <a:p>
                      <a:pPr marL="0" marR="0">
                        <a:spcBef>
                          <a:spcPts val="0"/>
                        </a:spcBef>
                        <a:spcAft>
                          <a:spcPts val="0"/>
                        </a:spcAft>
                      </a:pPr>
                      <a:r>
                        <a:rPr lang="en-US" sz="14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a:t>
                      </a:r>
                      <a:endParaRPr lang="en-US" sz="20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endParaRPr>
                    </a:p>
                    <a:p>
                      <a:pPr marL="0" marR="0">
                        <a:spcBef>
                          <a:spcPts val="0"/>
                        </a:spcBef>
                        <a:spcAft>
                          <a:spcPts val="0"/>
                        </a:spcAft>
                      </a:pPr>
                      <a:r>
                        <a:rPr lang="en-US" sz="14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a:t>
                      </a:r>
                      <a:endParaRPr lang="en-US" sz="28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endParaRPr>
                    </a:p>
                    <a:p>
                      <a:pPr marL="0" marR="0" algn="ctr">
                        <a:spcBef>
                          <a:spcPts val="0"/>
                        </a:spcBef>
                        <a:spcAft>
                          <a:spcPts val="0"/>
                        </a:spcAft>
                      </a:pPr>
                      <a:r>
                        <a:rPr lang="en-US" sz="28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Keep the Public and Stakeholders Informed of Response Activities</a:t>
                      </a:r>
                    </a:p>
                    <a:p>
                      <a:pPr marL="0" marR="0">
                        <a:spcBef>
                          <a:spcPts val="0"/>
                        </a:spcBef>
                        <a:spcAft>
                          <a:spcPts val="0"/>
                        </a:spcAft>
                      </a:pPr>
                      <a:r>
                        <a:rPr lang="en-US" sz="14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a:t>
                      </a:r>
                      <a:endParaRPr lang="en-US" sz="20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endParaRPr>
                    </a:p>
                    <a:p>
                      <a:pPr marL="0" marR="0">
                        <a:spcBef>
                          <a:spcPts val="0"/>
                        </a:spcBef>
                        <a:spcAft>
                          <a:spcPts val="0"/>
                        </a:spcAft>
                      </a:pPr>
                      <a:r>
                        <a:rPr lang="en-US" sz="14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a:t>
                      </a:r>
                      <a:endParaRPr lang="en-US" sz="20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endParaRPr>
                    </a:p>
                    <a:p>
                      <a:pPr marL="0" marR="0">
                        <a:spcBef>
                          <a:spcPts val="0"/>
                        </a:spcBef>
                        <a:spcAft>
                          <a:spcPts val="0"/>
                        </a:spcAft>
                      </a:pPr>
                      <a:r>
                        <a:rPr lang="en-US" sz="14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a:t>
                      </a:r>
                      <a:endParaRPr lang="en-US" sz="20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endParaRPr>
                    </a:p>
                    <a:p>
                      <a:pPr marL="0" marR="0">
                        <a:spcBef>
                          <a:spcPts val="0"/>
                        </a:spcBef>
                        <a:spcAft>
                          <a:spcPts val="0"/>
                        </a:spcAft>
                      </a:pPr>
                      <a:r>
                        <a:rPr lang="en-US" sz="14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rPr>
                        <a:t> </a:t>
                      </a:r>
                      <a:endParaRPr lang="en-US" sz="2000" i="0" dirty="0">
                        <a:solidFill>
                          <a:srgbClr val="0070C0"/>
                        </a:solidFill>
                        <a:effectLst/>
                        <a:latin typeface="Georgia" panose="02040502050405020303" pitchFamily="18" charset="0"/>
                        <a:ea typeface="Times New Roman" panose="02020603050405020304" pitchFamily="18" charset="0"/>
                        <a:cs typeface="Posterama"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342900" marR="0" indent="-342900">
                        <a:spcBef>
                          <a:spcPts val="0"/>
                        </a:spcBef>
                        <a:spcAft>
                          <a:spcPts val="0"/>
                        </a:spcAft>
                        <a:buFont typeface="Arial" panose="020B0604020202020204" pitchFamily="34" charset="0"/>
                        <a:buChar char="•"/>
                      </a:pPr>
                      <a:endParaRPr lang="en-US" sz="2000" i="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endParaRPr>
                    </a:p>
                    <a:p>
                      <a:pPr marL="342900" marR="0" indent="-342900">
                        <a:spcBef>
                          <a:spcPts val="0"/>
                        </a:spcBef>
                        <a:spcAft>
                          <a:spcPts val="0"/>
                        </a:spcAft>
                        <a:buFont typeface="Arial" panose="020B0604020202020204" pitchFamily="34" charset="0"/>
                        <a:buChar char="•"/>
                      </a:pPr>
                      <a:r>
                        <a:rPr lang="en-US" sz="2000" i="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rPr>
                        <a:t>Ensure PIO network and LOFR Network are active and have everything they need to control incident communications</a:t>
                      </a:r>
                    </a:p>
                    <a:p>
                      <a:pPr marL="342900" marR="0" indent="-342900">
                        <a:spcBef>
                          <a:spcPts val="0"/>
                        </a:spcBef>
                        <a:spcAft>
                          <a:spcPts val="0"/>
                        </a:spcAft>
                        <a:buFont typeface="Arial" panose="020B0604020202020204" pitchFamily="34" charset="0"/>
                        <a:buChar char="•"/>
                      </a:pPr>
                      <a:r>
                        <a:rPr lang="en-US" sz="2000" i="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rPr>
                        <a:t>Ensure field crews are reporting all information up to the ICP in a timely manner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285750" marR="0" indent="-285750">
                        <a:spcBef>
                          <a:spcPts val="0"/>
                        </a:spcBef>
                        <a:spcAft>
                          <a:spcPts val="0"/>
                        </a:spcAft>
                        <a:buFont typeface="Arial" panose="020B0604020202020204" pitchFamily="34" charset="0"/>
                        <a:buChar char="•"/>
                      </a:pPr>
                      <a:r>
                        <a:rPr lang="en-US" sz="200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rPr>
                        <a:t> Add CIR’s and media schedule deadlines for reporting on-scene information to the message section of the work assignments</a:t>
                      </a:r>
                    </a:p>
                    <a:p>
                      <a:pPr marL="342900" marR="0" indent="-342900">
                        <a:spcBef>
                          <a:spcPts val="0"/>
                        </a:spcBef>
                        <a:spcAft>
                          <a:spcPts val="0"/>
                        </a:spcAft>
                        <a:buFont typeface="Arial" panose="020B0604020202020204" pitchFamily="34" charset="0"/>
                        <a:buChar char="•"/>
                      </a:pPr>
                      <a:r>
                        <a:rPr lang="en-US" sz="200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rPr>
                        <a:t>reiterate that field crews should not be talking to the media without approval</a:t>
                      </a:r>
                    </a:p>
                    <a:p>
                      <a:pPr marL="342900" marR="0" indent="-342900">
                        <a:spcBef>
                          <a:spcPts val="0"/>
                        </a:spcBef>
                        <a:spcAft>
                          <a:spcPts val="0"/>
                        </a:spcAft>
                        <a:buFont typeface="Arial" panose="020B0604020202020204" pitchFamily="34" charset="0"/>
                        <a:buChar char="•"/>
                      </a:pPr>
                      <a:r>
                        <a:rPr lang="en-US" sz="200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rPr>
                        <a:t>provide information on where to direct inquiries (JIC)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048967"/>
                  </a:ext>
                </a:extLst>
              </a:tr>
            </a:tbl>
          </a:graphicData>
        </a:graphic>
      </p:graphicFrame>
      <p:sp>
        <p:nvSpPr>
          <p:cNvPr id="9" name="TextBox 8">
            <a:extLst>
              <a:ext uri="{FF2B5EF4-FFF2-40B4-BE49-F238E27FC236}">
                <a16:creationId xmlns:a16="http://schemas.microsoft.com/office/drawing/2014/main" id="{514F8F34-B248-4265-BCDE-1827A89AEA31}"/>
              </a:ext>
            </a:extLst>
          </p:cNvPr>
          <p:cNvSpPr txBox="1"/>
          <p:nvPr/>
        </p:nvSpPr>
        <p:spPr>
          <a:xfrm>
            <a:off x="847725" y="3066369"/>
            <a:ext cx="3332389" cy="4832092"/>
          </a:xfrm>
          <a:prstGeom prst="rect">
            <a:avLst/>
          </a:prstGeom>
          <a:noFill/>
        </p:spPr>
        <p:txBody>
          <a:bodyPr wrap="square">
            <a:spAutoFit/>
          </a:bodyPr>
          <a:lstStyle/>
          <a:p>
            <a:pPr marL="0" marR="0">
              <a:spcBef>
                <a:spcPts val="0"/>
              </a:spcBef>
              <a:spcAft>
                <a:spcPts val="0"/>
              </a:spcAft>
            </a:pPr>
            <a:r>
              <a:rPr lang="en-US" sz="2800" dirty="0">
                <a:solidFill>
                  <a:srgbClr val="0070C0"/>
                </a:solidFill>
                <a:effectLst/>
                <a:latin typeface="Arial" panose="020B0604020202020204" pitchFamily="34" charset="0"/>
                <a:ea typeface="Times New Roman" panose="02020603050405020304" pitchFamily="18" charset="0"/>
              </a:rPr>
              <a:t>Objectives come directly from the ICS 202 Incident Objectives Form</a:t>
            </a:r>
          </a:p>
          <a:p>
            <a:pPr marL="0" marR="0">
              <a:spcBef>
                <a:spcPts val="0"/>
              </a:spcBef>
              <a:spcAft>
                <a:spcPts val="0"/>
              </a:spcAft>
            </a:pPr>
            <a:endParaRPr lang="en-US" sz="2800" dirty="0">
              <a:solidFill>
                <a:srgbClr val="0070C0"/>
              </a:solidFill>
              <a:latin typeface="Arial" panose="020B0604020202020204" pitchFamily="34" charset="0"/>
              <a:ea typeface="Times New Roman" panose="02020603050405020304" pitchFamily="18" charset="0"/>
            </a:endParaRPr>
          </a:p>
          <a:p>
            <a:pPr marL="0" marR="0">
              <a:spcBef>
                <a:spcPts val="0"/>
              </a:spcBef>
              <a:spcAft>
                <a:spcPts val="0"/>
              </a:spcAft>
            </a:pPr>
            <a:r>
              <a:rPr lang="en-US" sz="2800" dirty="0">
                <a:solidFill>
                  <a:srgbClr val="0070C0"/>
                </a:solidFill>
                <a:latin typeface="Arial" panose="020B0604020202020204" pitchFamily="34" charset="0"/>
                <a:ea typeface="Times New Roman" panose="02020603050405020304" pitchFamily="18" charset="0"/>
              </a:rPr>
              <a:t>Important to keep exact wording of objective so it is clear what problem you are trying to address.</a:t>
            </a:r>
          </a:p>
        </p:txBody>
      </p:sp>
    </p:spTree>
    <p:extLst>
      <p:ext uri="{BB962C8B-B14F-4D97-AF65-F5344CB8AC3E}">
        <p14:creationId xmlns:p14="http://schemas.microsoft.com/office/powerpoint/2010/main" val="1929460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ICS-215  Operational Planning Worksheet</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17</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12" name="Picture 11">
            <a:extLst>
              <a:ext uri="{FF2B5EF4-FFF2-40B4-BE49-F238E27FC236}">
                <a16:creationId xmlns:a16="http://schemas.microsoft.com/office/drawing/2014/main" id="{E6BB4A28-4931-45B7-9562-335376F4C4CF}"/>
              </a:ext>
            </a:extLst>
          </p:cNvPr>
          <p:cNvPicPr>
            <a:picLocks noChangeAspect="1"/>
          </p:cNvPicPr>
          <p:nvPr/>
        </p:nvPicPr>
        <p:blipFill>
          <a:blip r:embed="rId4"/>
          <a:stretch>
            <a:fillRect/>
          </a:stretch>
        </p:blipFill>
        <p:spPr>
          <a:xfrm>
            <a:off x="559837" y="2015412"/>
            <a:ext cx="12894908" cy="7531539"/>
          </a:xfrm>
          <a:prstGeom prst="rect">
            <a:avLst/>
          </a:prstGeom>
        </p:spPr>
      </p:pic>
      <p:sp>
        <p:nvSpPr>
          <p:cNvPr id="13" name="Rectangle 12">
            <a:extLst>
              <a:ext uri="{FF2B5EF4-FFF2-40B4-BE49-F238E27FC236}">
                <a16:creationId xmlns:a16="http://schemas.microsoft.com/office/drawing/2014/main" id="{797EC8B2-144A-41ED-A523-6C69869E8DD2}"/>
              </a:ext>
            </a:extLst>
          </p:cNvPr>
          <p:cNvSpPr/>
          <p:nvPr/>
        </p:nvSpPr>
        <p:spPr>
          <a:xfrm>
            <a:off x="10077055" y="2015412"/>
            <a:ext cx="3377690" cy="27432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B7F5F78-3762-4217-A7EF-D7417B485F24}"/>
              </a:ext>
            </a:extLst>
          </p:cNvPr>
          <p:cNvSpPr/>
          <p:nvPr/>
        </p:nvSpPr>
        <p:spPr>
          <a:xfrm>
            <a:off x="559837" y="1959430"/>
            <a:ext cx="4273420" cy="27432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C7C9B7B-5455-42A2-8046-65D271A9F686}"/>
              </a:ext>
            </a:extLst>
          </p:cNvPr>
          <p:cNvSpPr txBox="1"/>
          <p:nvPr/>
        </p:nvSpPr>
        <p:spPr>
          <a:xfrm>
            <a:off x="14611738" y="3172408"/>
            <a:ext cx="2929812" cy="5509200"/>
          </a:xfrm>
          <a:prstGeom prst="rect">
            <a:avLst/>
          </a:prstGeom>
          <a:noFill/>
        </p:spPr>
        <p:txBody>
          <a:bodyPr wrap="square" rtlCol="0">
            <a:spAutoFit/>
          </a:bodyPr>
          <a:lstStyle/>
          <a:p>
            <a:r>
              <a:rPr lang="en-US" sz="3200" dirty="0">
                <a:solidFill>
                  <a:srgbClr val="0070C0"/>
                </a:solidFill>
              </a:rPr>
              <a:t>The ICS 215 is available as a PDF or as an Excel Workbook</a:t>
            </a:r>
          </a:p>
          <a:p>
            <a:endParaRPr lang="en-US" sz="3200" dirty="0">
              <a:solidFill>
                <a:srgbClr val="0070C0"/>
              </a:solidFill>
            </a:endParaRPr>
          </a:p>
          <a:p>
            <a:endParaRPr lang="en-US" sz="3200" dirty="0">
              <a:solidFill>
                <a:srgbClr val="0070C0"/>
              </a:solidFill>
            </a:endParaRPr>
          </a:p>
          <a:p>
            <a:endParaRPr lang="en-US" sz="3200" dirty="0">
              <a:solidFill>
                <a:srgbClr val="0070C0"/>
              </a:solidFill>
            </a:endParaRPr>
          </a:p>
          <a:p>
            <a:endParaRPr lang="en-US" sz="3200" dirty="0">
              <a:solidFill>
                <a:srgbClr val="0070C0"/>
              </a:solidFill>
            </a:endParaRPr>
          </a:p>
          <a:p>
            <a:r>
              <a:rPr lang="en-US" sz="2400" i="1" dirty="0">
                <a:solidFill>
                  <a:srgbClr val="0070C0"/>
                </a:solidFill>
              </a:rPr>
              <a:t>Yellow boxes represent areas of </a:t>
            </a:r>
          </a:p>
          <a:p>
            <a:r>
              <a:rPr lang="en-US" sz="2400" i="1" dirty="0">
                <a:solidFill>
                  <a:srgbClr val="0070C0"/>
                </a:solidFill>
              </a:rPr>
              <a:t>the form enlarged </a:t>
            </a:r>
          </a:p>
          <a:p>
            <a:r>
              <a:rPr lang="en-US" sz="2400" i="1" dirty="0">
                <a:solidFill>
                  <a:srgbClr val="0070C0"/>
                </a:solidFill>
              </a:rPr>
              <a:t>on next slide</a:t>
            </a:r>
          </a:p>
        </p:txBody>
      </p:sp>
    </p:spTree>
    <p:extLst>
      <p:ext uri="{BB962C8B-B14F-4D97-AF65-F5344CB8AC3E}">
        <p14:creationId xmlns:p14="http://schemas.microsoft.com/office/powerpoint/2010/main" val="376064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ICS-215  Operational Planning Worksheet</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18</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3" name="Table 2">
            <a:extLst>
              <a:ext uri="{FF2B5EF4-FFF2-40B4-BE49-F238E27FC236}">
                <a16:creationId xmlns:a16="http://schemas.microsoft.com/office/drawing/2014/main" id="{3CF131AA-AA70-4436-B8B6-163B685BB693}"/>
              </a:ext>
            </a:extLst>
          </p:cNvPr>
          <p:cNvGraphicFramePr>
            <a:graphicFrameLocks noGrp="1"/>
          </p:cNvGraphicFramePr>
          <p:nvPr>
            <p:extLst>
              <p:ext uri="{D42A27DB-BD31-4B8C-83A1-F6EECF244321}">
                <p14:modId xmlns:p14="http://schemas.microsoft.com/office/powerpoint/2010/main" val="207082116"/>
              </p:ext>
            </p:extLst>
          </p:nvPr>
        </p:nvGraphicFramePr>
        <p:xfrm>
          <a:off x="391894" y="2052735"/>
          <a:ext cx="10692877" cy="7198417"/>
        </p:xfrm>
        <a:graphic>
          <a:graphicData uri="http://schemas.openxmlformats.org/drawingml/2006/table">
            <a:tbl>
              <a:tblPr/>
              <a:tblGrid>
                <a:gridCol w="1179532">
                  <a:extLst>
                    <a:ext uri="{9D8B030D-6E8A-4147-A177-3AD203B41FA5}">
                      <a16:colId xmlns:a16="http://schemas.microsoft.com/office/drawing/2014/main" val="2376982091"/>
                    </a:ext>
                  </a:extLst>
                </a:gridCol>
                <a:gridCol w="5226948">
                  <a:extLst>
                    <a:ext uri="{9D8B030D-6E8A-4147-A177-3AD203B41FA5}">
                      <a16:colId xmlns:a16="http://schemas.microsoft.com/office/drawing/2014/main" val="503849212"/>
                    </a:ext>
                  </a:extLst>
                </a:gridCol>
                <a:gridCol w="1048472">
                  <a:extLst>
                    <a:ext uri="{9D8B030D-6E8A-4147-A177-3AD203B41FA5}">
                      <a16:colId xmlns:a16="http://schemas.microsoft.com/office/drawing/2014/main" val="1575003795"/>
                    </a:ext>
                  </a:extLst>
                </a:gridCol>
                <a:gridCol w="647585">
                  <a:extLst>
                    <a:ext uri="{9D8B030D-6E8A-4147-A177-3AD203B41FA5}">
                      <a16:colId xmlns:a16="http://schemas.microsoft.com/office/drawing/2014/main" val="2312516175"/>
                    </a:ext>
                  </a:extLst>
                </a:gridCol>
                <a:gridCol w="647585">
                  <a:extLst>
                    <a:ext uri="{9D8B030D-6E8A-4147-A177-3AD203B41FA5}">
                      <a16:colId xmlns:a16="http://schemas.microsoft.com/office/drawing/2014/main" val="2338059474"/>
                    </a:ext>
                  </a:extLst>
                </a:gridCol>
                <a:gridCol w="647585">
                  <a:extLst>
                    <a:ext uri="{9D8B030D-6E8A-4147-A177-3AD203B41FA5}">
                      <a16:colId xmlns:a16="http://schemas.microsoft.com/office/drawing/2014/main" val="708871432"/>
                    </a:ext>
                  </a:extLst>
                </a:gridCol>
                <a:gridCol w="647585">
                  <a:extLst>
                    <a:ext uri="{9D8B030D-6E8A-4147-A177-3AD203B41FA5}">
                      <a16:colId xmlns:a16="http://schemas.microsoft.com/office/drawing/2014/main" val="1332884432"/>
                    </a:ext>
                  </a:extLst>
                </a:gridCol>
                <a:gridCol w="647585">
                  <a:extLst>
                    <a:ext uri="{9D8B030D-6E8A-4147-A177-3AD203B41FA5}">
                      <a16:colId xmlns:a16="http://schemas.microsoft.com/office/drawing/2014/main" val="2813768824"/>
                    </a:ext>
                  </a:extLst>
                </a:gridCol>
              </a:tblGrid>
              <a:tr h="549954">
                <a:tc rowSpan="2" gridSpan="2">
                  <a:txBody>
                    <a:bodyPr/>
                    <a:lstStyle/>
                    <a:p>
                      <a:pPr algn="l" fontAlgn="ctr"/>
                      <a:r>
                        <a:rPr lang="en-US" sz="1800" b="1" i="0" u="none" strike="noStrike" dirty="0">
                          <a:effectLst/>
                          <a:latin typeface="Arial" panose="020B0604020202020204" pitchFamily="34" charset="0"/>
                        </a:rPr>
                        <a:t>OPERATIONAL PLANNING WORKSHEET</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algn="l" fontAlgn="ctr"/>
                      <a:r>
                        <a:rPr lang="en-US" sz="700" b="0" i="0" u="none" strike="noStrike">
                          <a:effectLst/>
                          <a:latin typeface="Arial" panose="020B0604020202020204" pitchFamily="34" charset="0"/>
                        </a:rPr>
                        <a:t>6.</a:t>
                      </a:r>
                    </a:p>
                  </a:txBody>
                  <a:tcPr marL="9525" marR="9525" marT="9525" marB="0" vert="wordArtVert"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rowSpan="5">
                  <a:txBody>
                    <a:bodyPr/>
                    <a:lstStyle/>
                    <a:p>
                      <a:pPr algn="l" fontAlgn="b"/>
                      <a:r>
                        <a:rPr lang="en-US" sz="1000" b="0" i="0" u="none" strike="noStrike" dirty="0">
                          <a:effectLst/>
                          <a:latin typeface="Arial" panose="020B0604020202020204" pitchFamily="34" charset="0"/>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rowSpan="5">
                  <a:txBody>
                    <a:bodyPr/>
                    <a:lstStyle/>
                    <a:p>
                      <a:pPr algn="ctr" fontAlgn="b"/>
                      <a:r>
                        <a:rPr lang="en-US" sz="1000" b="0" i="0" u="none" strike="noStrike">
                          <a:effectLst/>
                          <a:latin typeface="Arial" panose="020B0604020202020204" pitchFamily="34" charset="0"/>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rowSpan="5">
                  <a:txBody>
                    <a:bodyPr/>
                    <a:lstStyle/>
                    <a:p>
                      <a:pPr algn="ctr" fontAlgn="b"/>
                      <a:r>
                        <a:rPr lang="en-US" sz="1000" b="0" i="0" u="none" strike="noStrike">
                          <a:effectLst/>
                          <a:latin typeface="Arial" panose="020B0604020202020204" pitchFamily="34" charset="0"/>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rowSpan="5">
                  <a:txBody>
                    <a:bodyPr/>
                    <a:lstStyle/>
                    <a:p>
                      <a:pPr algn="l" fontAlgn="b"/>
                      <a:r>
                        <a:rPr lang="en-US" sz="1000" b="0" i="0" u="none" strike="noStrike">
                          <a:effectLst/>
                          <a:latin typeface="Arial" panose="020B0604020202020204" pitchFamily="34" charset="0"/>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rowSpan="5">
                  <a:txBody>
                    <a:bodyPr/>
                    <a:lstStyle/>
                    <a:p>
                      <a:pPr algn="l" fontAlgn="b"/>
                      <a:r>
                        <a:rPr lang="en-US" sz="1000" b="0" i="0" u="none" strike="noStrike" dirty="0">
                          <a:effectLst/>
                          <a:latin typeface="Arial" panose="020B0604020202020204" pitchFamily="34" charset="0"/>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2321413856"/>
                  </a:ext>
                </a:extLst>
              </a:tr>
              <a:tr h="653834">
                <a:tc gridSpan="2" vMerge="1">
                  <a:txBody>
                    <a:bodyPr/>
                    <a:lstStyle/>
                    <a:p>
                      <a:endParaRPr lang="en-US"/>
                    </a:p>
                  </a:txBody>
                  <a:tcPr/>
                </a:tc>
                <a:tc hMerge="1" vMerge="1">
                  <a:txBody>
                    <a:bodyPr/>
                    <a:lstStyle/>
                    <a:p>
                      <a:endParaRPr lang="en-US"/>
                    </a:p>
                  </a:txBody>
                  <a:tcPr/>
                </a:tc>
                <a:tc rowSpan="4">
                  <a:txBody>
                    <a:bodyPr/>
                    <a:lstStyle/>
                    <a:p>
                      <a:pPr algn="r" fontAlgn="ctr"/>
                      <a:r>
                        <a:rPr lang="en-US" sz="1800" b="0" i="0" u="none" strike="noStrike">
                          <a:effectLst/>
                          <a:latin typeface="Arial" panose="020B0604020202020204" pitchFamily="34" charset="0"/>
                        </a:rPr>
                        <a:t>KINDS OF RESOURCES</a:t>
                      </a:r>
                    </a:p>
                  </a:txBody>
                  <a:tcPr marL="9525" marR="9525" marT="9525" marB="0" vert="wordArtVert"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88101647"/>
                  </a:ext>
                </a:extLst>
              </a:tr>
              <a:tr h="549954">
                <a:tc gridSpan="2">
                  <a:txBody>
                    <a:bodyPr/>
                    <a:lstStyle/>
                    <a:p>
                      <a:pPr algn="l" fontAlgn="t"/>
                      <a:r>
                        <a:rPr lang="en-US" sz="1800" b="0" i="0" u="none" strike="noStrike" dirty="0">
                          <a:effectLst/>
                          <a:latin typeface="Arial" panose="020B0604020202020204" pitchFamily="34" charset="0"/>
                        </a:rPr>
                        <a:t>1.INCIDENT NAME</a:t>
                      </a:r>
                    </a:p>
                  </a:txBody>
                  <a:tcPr marL="9525" marR="9525"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49805202"/>
                  </a:ext>
                </a:extLst>
              </a:tr>
              <a:tr h="947144">
                <a:tc gridSpan="2">
                  <a:txBody>
                    <a:bodyPr/>
                    <a:lstStyle/>
                    <a:p>
                      <a:pPr algn="l" fontAlgn="t"/>
                      <a:r>
                        <a:rPr lang="en-US" sz="1800" b="0" i="0" u="none" strike="noStrike" dirty="0">
                          <a:effectLst/>
                          <a:latin typeface="Arial" panose="020B0604020202020204" pitchFamily="34" charset="0"/>
                        </a:rPr>
                        <a:t> </a:t>
                      </a:r>
                    </a:p>
                  </a:txBody>
                  <a:tcPr marL="9525" marR="9525"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06004573"/>
                  </a:ext>
                </a:extLst>
              </a:tr>
              <a:tr h="1106019">
                <a:tc>
                  <a:txBody>
                    <a:bodyPr/>
                    <a:lstStyle/>
                    <a:p>
                      <a:pPr algn="ctr" fontAlgn="ctr"/>
                      <a:r>
                        <a:rPr lang="en-US" sz="1800" b="0" i="0" u="none" strike="noStrike">
                          <a:effectLst/>
                          <a:latin typeface="Arial" panose="020B0604020202020204" pitchFamily="34" charset="0"/>
                        </a:rPr>
                        <a:t>4. DIVISION/ GROUP/ OTHER LOCATION</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effectLst/>
                          <a:latin typeface="Arial" panose="020B0604020202020204" pitchFamily="34" charset="0"/>
                        </a:rPr>
                        <a:t>5. WORK ASSIGNMENTS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30187453"/>
                  </a:ext>
                </a:extLst>
              </a:tr>
              <a:tr h="519401">
                <a:tc rowSpan="3">
                  <a:txBody>
                    <a:bodyPr/>
                    <a:lstStyle/>
                    <a:p>
                      <a:pPr marL="0" marR="0" lvl="0" indent="0" algn="ctr" defTabSz="13716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70C0"/>
                          </a:solidFill>
                          <a:effectLst/>
                          <a:latin typeface="Georgia" panose="02040502050405020303" pitchFamily="18" charset="0"/>
                        </a:rPr>
                        <a:t>Shoreside Support</a:t>
                      </a:r>
                    </a:p>
                    <a:p>
                      <a:pPr algn="ctr" fontAlgn="ctr"/>
                      <a:r>
                        <a:rPr lang="en-US" sz="1800" b="0" i="0" u="none" strike="noStrike" dirty="0">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marR="0" lvl="0" indent="0" algn="ctr" defTabSz="1371600" rtl="0" eaLnBrk="1" fontAlgn="ctr" latinLnBrk="0" hangingPunct="1">
                        <a:lnSpc>
                          <a:spcPct val="100000"/>
                        </a:lnSpc>
                        <a:spcBef>
                          <a:spcPts val="0"/>
                        </a:spcBef>
                        <a:spcAft>
                          <a:spcPts val="0"/>
                        </a:spcAft>
                        <a:buClrTx/>
                        <a:buSzTx/>
                        <a:buFontTx/>
                        <a:buNone/>
                        <a:tabLst/>
                        <a:defRPr/>
                      </a:pPr>
                      <a:r>
                        <a:rPr lang="en-US" sz="240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rPr>
                        <a:t>keep pipe repair area clear and allow unrestricted access to repair equipment, monitor for security</a:t>
                      </a:r>
                    </a:p>
                    <a:p>
                      <a:pPr algn="ctr" fontAlgn="ctr"/>
                      <a:r>
                        <a:rPr lang="en-US" sz="1800" b="0" i="0" u="none" strike="noStrike" dirty="0">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effectLst/>
                          <a:latin typeface="Arial" panose="020B0604020202020204" pitchFamily="34" charset="0"/>
                        </a:rPr>
                        <a:t>REQ</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dirty="0">
                          <a:solidFill>
                            <a:srgbClr val="0070C0"/>
                          </a:solidFill>
                          <a:effectLst/>
                          <a:latin typeface="Arial" panose="020B0604020202020204" pitchFamily="34" charset="0"/>
                        </a:rPr>
                        <a:t>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03907786"/>
                  </a:ext>
                </a:extLst>
              </a:tr>
              <a:tr h="519401">
                <a:tc vMerge="1">
                  <a:txBody>
                    <a:bodyPr/>
                    <a:lstStyle/>
                    <a:p>
                      <a:endParaRPr lang="en-US"/>
                    </a:p>
                  </a:txBody>
                  <a:tcPr/>
                </a:tc>
                <a:tc vMerge="1">
                  <a:txBody>
                    <a:bodyPr/>
                    <a:lstStyle/>
                    <a:p>
                      <a:endParaRPr lang="en-US"/>
                    </a:p>
                  </a:txBody>
                  <a:tcPr/>
                </a:tc>
                <a:tc>
                  <a:txBody>
                    <a:bodyPr/>
                    <a:lstStyle/>
                    <a:p>
                      <a:pPr algn="r" fontAlgn="ctr"/>
                      <a:r>
                        <a:rPr lang="en-US" sz="1800" b="0" i="0" u="none" strike="noStrike" dirty="0">
                          <a:effectLst/>
                          <a:latin typeface="Arial" panose="020B0604020202020204" pitchFamily="34" charset="0"/>
                        </a:rPr>
                        <a:t>HAVE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dirty="0">
                          <a:solidFill>
                            <a:srgbClr val="0070C0"/>
                          </a:solidFill>
                          <a:effectLst/>
                          <a:latin typeface="Arial" panose="020B0604020202020204" pitchFamily="34" charset="0"/>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03065050"/>
                  </a:ext>
                </a:extLst>
              </a:tr>
              <a:tr h="519401">
                <a:tc vMerge="1">
                  <a:txBody>
                    <a:bodyPr/>
                    <a:lstStyle/>
                    <a:p>
                      <a:endParaRPr lang="en-US"/>
                    </a:p>
                  </a:txBody>
                  <a:tcPr/>
                </a:tc>
                <a:tc vMerge="1">
                  <a:txBody>
                    <a:bodyPr/>
                    <a:lstStyle/>
                    <a:p>
                      <a:endParaRPr lang="en-US"/>
                    </a:p>
                  </a:txBody>
                  <a:tcPr/>
                </a:tc>
                <a:tc>
                  <a:txBody>
                    <a:bodyPr/>
                    <a:lstStyle/>
                    <a:p>
                      <a:pPr algn="r" fontAlgn="ctr"/>
                      <a:r>
                        <a:rPr lang="en-US" sz="1800" b="0" i="0" u="none" strike="noStrike" dirty="0">
                          <a:effectLst/>
                          <a:latin typeface="Arial" panose="020B0604020202020204" pitchFamily="34" charset="0"/>
                        </a:rPr>
                        <a:t>NEED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70C0"/>
                          </a:solidFill>
                          <a:effectLst/>
                          <a:latin typeface="Arial" panose="020B0604020202020204" pitchFamily="34" charset="0"/>
                        </a:rPr>
                        <a:t> 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096987"/>
                  </a:ext>
                </a:extLst>
              </a:tr>
              <a:tr h="519401">
                <a:tc rowSpan="3">
                  <a:txBody>
                    <a:bodyPr/>
                    <a:lstStyle/>
                    <a:p>
                      <a:pPr algn="ctr" fontAlgn="ctr"/>
                      <a:r>
                        <a:rPr lang="en-US" sz="2000" b="0" i="0" u="none" strike="noStrike" dirty="0">
                          <a:solidFill>
                            <a:srgbClr val="0070C0"/>
                          </a:solidFill>
                          <a:effectLst/>
                          <a:latin typeface="Georgia" panose="02040502050405020303" pitchFamily="18" charset="0"/>
                        </a:rPr>
                        <a:t>Shoreside Support</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marR="0" lvl="0" indent="0" algn="ctr" defTabSz="1371600" rtl="0" eaLnBrk="1" fontAlgn="ctr" latinLnBrk="0" hangingPunct="1">
                        <a:lnSpc>
                          <a:spcPct val="100000"/>
                        </a:lnSpc>
                        <a:spcBef>
                          <a:spcPts val="0"/>
                        </a:spcBef>
                        <a:spcAft>
                          <a:spcPts val="0"/>
                        </a:spcAft>
                        <a:buClrTx/>
                        <a:buSzTx/>
                        <a:buFontTx/>
                        <a:buNone/>
                        <a:tabLst/>
                        <a:defRPr/>
                      </a:pPr>
                      <a:r>
                        <a:rPr lang="en-US" sz="240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rPr>
                        <a:t>FOB monitor repair work and report back immediately if there are any setbacks in repair work</a:t>
                      </a:r>
                    </a:p>
                    <a:p>
                      <a:pPr algn="ctr" fontAlgn="ctr"/>
                      <a:r>
                        <a:rPr lang="en-US" sz="1800" b="0" i="0" u="none" strike="noStrike" dirty="0">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effectLst/>
                          <a:latin typeface="Arial" panose="020B0604020202020204" pitchFamily="34" charset="0"/>
                        </a:rPr>
                        <a:t>REQ</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dirty="0">
                          <a:solidFill>
                            <a:srgbClr val="0070C0"/>
                          </a:solidFill>
                          <a:effectLst/>
                          <a:latin typeface="Arial" panose="020B0604020202020204" pitchFamily="34" charset="0"/>
                        </a:rPr>
                        <a:t>1 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78269064"/>
                  </a:ext>
                </a:extLst>
              </a:tr>
              <a:tr h="519401">
                <a:tc vMerge="1">
                  <a:txBody>
                    <a:bodyPr/>
                    <a:lstStyle/>
                    <a:p>
                      <a:endParaRPr lang="en-US"/>
                    </a:p>
                  </a:txBody>
                  <a:tcPr/>
                </a:tc>
                <a:tc vMerge="1">
                  <a:txBody>
                    <a:bodyPr/>
                    <a:lstStyle/>
                    <a:p>
                      <a:endParaRPr lang="en-US"/>
                    </a:p>
                  </a:txBody>
                  <a:tcPr/>
                </a:tc>
                <a:tc>
                  <a:txBody>
                    <a:bodyPr/>
                    <a:lstStyle/>
                    <a:p>
                      <a:pPr algn="r" fontAlgn="ctr"/>
                      <a:r>
                        <a:rPr lang="en-US" sz="1800" b="0" i="0" u="none" strike="noStrike" dirty="0">
                          <a:effectLst/>
                          <a:latin typeface="Arial" panose="020B0604020202020204" pitchFamily="34" charset="0"/>
                        </a:rPr>
                        <a:t>HAVE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dirty="0">
                          <a:solidFill>
                            <a:srgbClr val="0070C0"/>
                          </a:solidFill>
                          <a:effectLst/>
                          <a:latin typeface="Arial" panose="020B0604020202020204" pitchFamily="34" charset="0"/>
                        </a:rPr>
                        <a:t> 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2400" b="0" i="0" u="none" strike="noStrike">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51540279"/>
                  </a:ext>
                </a:extLst>
              </a:tr>
              <a:tr h="519401">
                <a:tc vMerge="1">
                  <a:txBody>
                    <a:bodyPr/>
                    <a:lstStyle/>
                    <a:p>
                      <a:endParaRPr lang="en-US"/>
                    </a:p>
                  </a:txBody>
                  <a:tcPr/>
                </a:tc>
                <a:tc vMerge="1">
                  <a:txBody>
                    <a:bodyPr/>
                    <a:lstStyle/>
                    <a:p>
                      <a:endParaRPr lang="en-US"/>
                    </a:p>
                  </a:txBody>
                  <a:tcPr/>
                </a:tc>
                <a:tc>
                  <a:txBody>
                    <a:bodyPr/>
                    <a:lstStyle/>
                    <a:p>
                      <a:pPr algn="r" fontAlgn="ctr"/>
                      <a:r>
                        <a:rPr lang="en-US" sz="1800" b="0" i="0" u="none" strike="noStrike" dirty="0">
                          <a:effectLst/>
                          <a:latin typeface="Arial" panose="020B0604020202020204" pitchFamily="34" charset="0"/>
                        </a:rPr>
                        <a:t>NEED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70C0"/>
                          </a:solidFill>
                          <a:effectLst/>
                          <a:latin typeface="Arial" panose="020B0604020202020204" pitchFamily="34" charset="0"/>
                        </a:rPr>
                        <a:t> 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058696"/>
                  </a:ext>
                </a:extLst>
              </a:tr>
            </a:tbl>
          </a:graphicData>
        </a:graphic>
      </p:graphicFrame>
      <p:sp>
        <p:nvSpPr>
          <p:cNvPr id="6" name="TextBox 5">
            <a:extLst>
              <a:ext uri="{FF2B5EF4-FFF2-40B4-BE49-F238E27FC236}">
                <a16:creationId xmlns:a16="http://schemas.microsoft.com/office/drawing/2014/main" id="{F4B7C681-24B8-49F5-BF9B-01AD0EB37383}"/>
              </a:ext>
            </a:extLst>
          </p:cNvPr>
          <p:cNvSpPr txBox="1"/>
          <p:nvPr/>
        </p:nvSpPr>
        <p:spPr>
          <a:xfrm rot="16802872">
            <a:off x="6742805" y="4028831"/>
            <a:ext cx="3663220" cy="507831"/>
          </a:xfrm>
          <a:prstGeom prst="rect">
            <a:avLst/>
          </a:prstGeom>
          <a:noFill/>
        </p:spPr>
        <p:txBody>
          <a:bodyPr wrap="square" rtlCol="0">
            <a:spAutoFit/>
          </a:bodyPr>
          <a:lstStyle/>
          <a:p>
            <a:r>
              <a:rPr lang="en-US" dirty="0">
                <a:solidFill>
                  <a:srgbClr val="0070C0"/>
                </a:solidFill>
              </a:rPr>
              <a:t>Traffic Control Unit - CSO</a:t>
            </a:r>
          </a:p>
        </p:txBody>
      </p:sp>
      <p:sp>
        <p:nvSpPr>
          <p:cNvPr id="7" name="TextBox 6">
            <a:extLst>
              <a:ext uri="{FF2B5EF4-FFF2-40B4-BE49-F238E27FC236}">
                <a16:creationId xmlns:a16="http://schemas.microsoft.com/office/drawing/2014/main" id="{35341969-53D1-40A1-971C-FD9A737BD09D}"/>
              </a:ext>
            </a:extLst>
          </p:cNvPr>
          <p:cNvSpPr txBox="1"/>
          <p:nvPr/>
        </p:nvSpPr>
        <p:spPr>
          <a:xfrm rot="16745215">
            <a:off x="7739664" y="4430815"/>
            <a:ext cx="2847197" cy="507831"/>
          </a:xfrm>
          <a:prstGeom prst="rect">
            <a:avLst/>
          </a:prstGeom>
          <a:noFill/>
        </p:spPr>
        <p:txBody>
          <a:bodyPr wrap="square" rtlCol="0">
            <a:spAutoFit/>
          </a:bodyPr>
          <a:lstStyle/>
          <a:p>
            <a:r>
              <a:rPr lang="en-US" dirty="0">
                <a:solidFill>
                  <a:srgbClr val="0070C0"/>
                </a:solidFill>
              </a:rPr>
              <a:t>Field Observer</a:t>
            </a:r>
          </a:p>
        </p:txBody>
      </p:sp>
      <p:graphicFrame>
        <p:nvGraphicFramePr>
          <p:cNvPr id="8" name="Table 7">
            <a:extLst>
              <a:ext uri="{FF2B5EF4-FFF2-40B4-BE49-F238E27FC236}">
                <a16:creationId xmlns:a16="http://schemas.microsoft.com/office/drawing/2014/main" id="{B02C5F4E-B79E-4B59-8418-0555900081DC}"/>
              </a:ext>
            </a:extLst>
          </p:cNvPr>
          <p:cNvGraphicFramePr>
            <a:graphicFrameLocks noGrp="1"/>
          </p:cNvGraphicFramePr>
          <p:nvPr>
            <p:extLst>
              <p:ext uri="{D42A27DB-BD31-4B8C-83A1-F6EECF244321}">
                <p14:modId xmlns:p14="http://schemas.microsoft.com/office/powerpoint/2010/main" val="2718845758"/>
              </p:ext>
            </p:extLst>
          </p:nvPr>
        </p:nvGraphicFramePr>
        <p:xfrm>
          <a:off x="10440950" y="2071396"/>
          <a:ext cx="7025953" cy="7165910"/>
        </p:xfrm>
        <a:graphic>
          <a:graphicData uri="http://schemas.openxmlformats.org/drawingml/2006/table">
            <a:tbl>
              <a:tblPr/>
              <a:tblGrid>
                <a:gridCol w="652854">
                  <a:extLst>
                    <a:ext uri="{9D8B030D-6E8A-4147-A177-3AD203B41FA5}">
                      <a16:colId xmlns:a16="http://schemas.microsoft.com/office/drawing/2014/main" val="3772476355"/>
                    </a:ext>
                  </a:extLst>
                </a:gridCol>
                <a:gridCol w="1616591">
                  <a:extLst>
                    <a:ext uri="{9D8B030D-6E8A-4147-A177-3AD203B41FA5}">
                      <a16:colId xmlns:a16="http://schemas.microsoft.com/office/drawing/2014/main" val="2505342541"/>
                    </a:ext>
                  </a:extLst>
                </a:gridCol>
                <a:gridCol w="1647680">
                  <a:extLst>
                    <a:ext uri="{9D8B030D-6E8A-4147-A177-3AD203B41FA5}">
                      <a16:colId xmlns:a16="http://schemas.microsoft.com/office/drawing/2014/main" val="3289653652"/>
                    </a:ext>
                  </a:extLst>
                </a:gridCol>
                <a:gridCol w="1647680">
                  <a:extLst>
                    <a:ext uri="{9D8B030D-6E8A-4147-A177-3AD203B41FA5}">
                      <a16:colId xmlns:a16="http://schemas.microsoft.com/office/drawing/2014/main" val="3421164550"/>
                    </a:ext>
                  </a:extLst>
                </a:gridCol>
                <a:gridCol w="1461148">
                  <a:extLst>
                    <a:ext uri="{9D8B030D-6E8A-4147-A177-3AD203B41FA5}">
                      <a16:colId xmlns:a16="http://schemas.microsoft.com/office/drawing/2014/main" val="2301663772"/>
                    </a:ext>
                  </a:extLst>
                </a:gridCol>
              </a:tblGrid>
              <a:tr h="1713107">
                <a:tc rowSpan="3">
                  <a:txBody>
                    <a:bodyPr/>
                    <a:lstStyle/>
                    <a:p>
                      <a:pPr algn="l" fontAlgn="b"/>
                      <a:r>
                        <a:rPr lang="en-US" sz="1800" b="0" i="0" u="none" strike="noStrike">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2700" cap="flat" cmpd="sng" algn="ctr">
                      <a:solidFill>
                        <a:srgbClr val="000000"/>
                      </a:solidFill>
                      <a:prstDash val="solid"/>
                      <a:round/>
                      <a:headEnd type="none" w="med" len="med"/>
                      <a:tailEnd type="none" w="med" len="med"/>
                    </a:lnBlToTr>
                  </a:tcPr>
                </a:tc>
                <a:tc gridSpan="2">
                  <a:txBody>
                    <a:bodyPr/>
                    <a:lstStyle/>
                    <a:p>
                      <a:pPr algn="l" fontAlgn="t"/>
                      <a:r>
                        <a:rPr lang="en-US" sz="1800" b="0" i="0" u="none" strike="noStrike">
                          <a:effectLst/>
                          <a:latin typeface="Arial" panose="020B0604020202020204" pitchFamily="34" charset="0"/>
                        </a:rPr>
                        <a:t>2. DATE &amp; TIME PREPARED</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t"/>
                      <a:r>
                        <a:rPr lang="en-US" sz="1800" b="0" i="0" u="none" strike="noStrike">
                          <a:effectLst/>
                          <a:latin typeface="Arial" panose="020B0604020202020204" pitchFamily="34" charset="0"/>
                        </a:rPr>
                        <a:t>3. OPERATIONAL PERIOD                        (DATE &amp; TIME)</a:t>
                      </a:r>
                    </a:p>
                  </a:txBody>
                  <a:tcPr marL="9525" marR="9525" marT="952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866372831"/>
                  </a:ext>
                </a:extLst>
              </a:tr>
              <a:tr h="621561">
                <a:tc vMerge="1">
                  <a:txBody>
                    <a:bodyPr/>
                    <a:lstStyle/>
                    <a:p>
                      <a:endParaRPr lang="en-US"/>
                    </a:p>
                  </a:txBody>
                  <a:tcPr/>
                </a:tc>
                <a:tc gridSpan="2">
                  <a:txBody>
                    <a:bodyPr/>
                    <a:lstStyle/>
                    <a:p>
                      <a:pPr algn="l" fontAlgn="t"/>
                      <a:r>
                        <a:rPr lang="en-US" sz="1800" b="0" i="0" u="none" strike="noStrike">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t"/>
                      <a:r>
                        <a:rPr lang="en-US" sz="1800" b="0" i="0" u="none" strike="noStrike">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84390503"/>
                  </a:ext>
                </a:extLst>
              </a:tr>
              <a:tr h="1752140">
                <a:tc vMerge="1">
                  <a:txBody>
                    <a:bodyPr/>
                    <a:lstStyle/>
                    <a:p>
                      <a:endParaRPr lang="en-US"/>
                    </a:p>
                  </a:txBody>
                  <a:tcPr/>
                </a:tc>
                <a:tc>
                  <a:txBody>
                    <a:bodyPr/>
                    <a:lstStyle/>
                    <a:p>
                      <a:pPr algn="l" fontAlgn="ctr"/>
                      <a:r>
                        <a:rPr lang="en-US" sz="1800" b="0" i="0" u="none" strike="noStrike">
                          <a:effectLst/>
                          <a:latin typeface="Arial" panose="020B0604020202020204" pitchFamily="34" charset="0"/>
                        </a:rPr>
                        <a:t>7. OVERHEAD</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effectLst/>
                          <a:latin typeface="Arial" panose="020B0604020202020204" pitchFamily="34" charset="0"/>
                        </a:rPr>
                        <a:t>8. SPECIAL EQUIPMENT &amp; SUPPLIES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effectLst/>
                          <a:latin typeface="Arial" panose="020B0604020202020204" pitchFamily="34" charset="0"/>
                        </a:rPr>
                        <a:t>9. REPORTING LOCATION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effectLst/>
                          <a:latin typeface="Arial" panose="020B0604020202020204" pitchFamily="34" charset="0"/>
                        </a:rPr>
                        <a:t>10. REQUESTED ARRIVAL TIME</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754341"/>
                  </a:ext>
                </a:extLst>
              </a:tr>
              <a:tr h="1518221">
                <a:tc gridSpan="2">
                  <a:txBody>
                    <a:bodyPr/>
                    <a:lstStyle/>
                    <a:p>
                      <a:pPr algn="ctr" fontAlgn="ctr"/>
                      <a:r>
                        <a:rPr lang="en-US" sz="2000" b="0" i="0" u="none" strike="noStrike" dirty="0">
                          <a:effectLst/>
                          <a:latin typeface="Georgia" panose="02040502050405020303"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2000" b="0" i="0" u="none" strike="noStrike" dirty="0">
                          <a:solidFill>
                            <a:srgbClr val="0070C0"/>
                          </a:solidFill>
                          <a:effectLst/>
                          <a:latin typeface="Georgia" panose="02040502050405020303" pitchFamily="18" charset="0"/>
                        </a:rPr>
                        <a:t>LE Units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70C0"/>
                          </a:solidFill>
                          <a:effectLst/>
                          <a:latin typeface="Georgia" panose="02040502050405020303" pitchFamily="18" charset="0"/>
                        </a:rPr>
                        <a:t>Main spill location at Nutmeg Pipeline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70C0"/>
                          </a:solidFill>
                          <a:effectLst/>
                          <a:latin typeface="Arial" panose="020B0604020202020204" pitchFamily="34" charset="0"/>
                          <a:cs typeface="Arial" panose="020B0604020202020204" pitchFamily="34" charset="0"/>
                        </a:rPr>
                        <a:t>0800 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815210"/>
                  </a:ext>
                </a:extLst>
              </a:tr>
              <a:tr h="1560881">
                <a:tc gridSpan="2">
                  <a:txBody>
                    <a:bodyPr/>
                    <a:lstStyle/>
                    <a:p>
                      <a:pPr algn="ctr" fontAlgn="ctr"/>
                      <a:r>
                        <a:rPr lang="en-US" sz="2000" b="0" i="0" u="none" strike="noStrike">
                          <a:effectLst/>
                          <a:latin typeface="Georgia" panose="02040502050405020303"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2000" b="0" i="0" u="none" strike="noStrike" dirty="0">
                          <a:solidFill>
                            <a:srgbClr val="0070C0"/>
                          </a:solidFill>
                          <a:effectLst/>
                          <a:latin typeface="Georgia" panose="02040502050405020303" pitchFamily="18" charset="0"/>
                        </a:rPr>
                        <a:t>Radio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1371600" rtl="0" eaLnBrk="1" fontAlgn="ctr" latinLnBrk="0" hangingPunct="1">
                        <a:lnSpc>
                          <a:spcPct val="100000"/>
                        </a:lnSpc>
                        <a:spcBef>
                          <a:spcPts val="0"/>
                        </a:spcBef>
                        <a:spcAft>
                          <a:spcPts val="0"/>
                        </a:spcAft>
                        <a:buClrTx/>
                        <a:buSzTx/>
                        <a:buFontTx/>
                        <a:buNone/>
                        <a:tabLst/>
                        <a:defRPr/>
                      </a:pPr>
                      <a:r>
                        <a:rPr lang="en-US" sz="1800" b="0" i="0" u="none" strike="noStrike" dirty="0">
                          <a:effectLst/>
                          <a:latin typeface="Arial" panose="020B0604020202020204" pitchFamily="34" charset="0"/>
                        </a:rPr>
                        <a:t> </a:t>
                      </a:r>
                      <a:r>
                        <a:rPr lang="en-US" sz="2000" b="0" i="0" u="none" strike="noStrike" dirty="0">
                          <a:solidFill>
                            <a:srgbClr val="0070C0"/>
                          </a:solidFill>
                          <a:effectLst/>
                          <a:latin typeface="Georgia" panose="02040502050405020303" pitchFamily="18" charset="0"/>
                        </a:rPr>
                        <a:t>Main spill location at Nutmeg Pipeline </a:t>
                      </a:r>
                    </a:p>
                    <a:p>
                      <a:pPr algn="ctr" fontAlgn="ctr"/>
                      <a:endParaRPr lang="en-US" sz="18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70C0"/>
                          </a:solidFill>
                          <a:effectLst/>
                          <a:latin typeface="Arial" panose="020B0604020202020204" pitchFamily="34" charset="0"/>
                          <a:cs typeface="Arial" panose="020B0604020202020204" pitchFamily="34" charset="0"/>
                        </a:rPr>
                        <a:t>0800 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760970"/>
                  </a:ext>
                </a:extLst>
              </a:tr>
            </a:tbl>
          </a:graphicData>
        </a:graphic>
      </p:graphicFrame>
      <p:cxnSp>
        <p:nvCxnSpPr>
          <p:cNvPr id="10" name="Straight Connector 9">
            <a:extLst>
              <a:ext uri="{FF2B5EF4-FFF2-40B4-BE49-F238E27FC236}">
                <a16:creationId xmlns:a16="http://schemas.microsoft.com/office/drawing/2014/main" id="{4A312590-50EA-41EB-A9C8-C8B5EA1250A8}"/>
              </a:ext>
            </a:extLst>
          </p:cNvPr>
          <p:cNvCxnSpPr>
            <a:cxnSpLocks/>
            <a:stCxn id="2" idx="2"/>
          </p:cNvCxnSpPr>
          <p:nvPr/>
        </p:nvCxnSpPr>
        <p:spPr>
          <a:xfrm>
            <a:off x="10361856" y="1663665"/>
            <a:ext cx="0" cy="811481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252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276167-4352-4EE9-8132-BE3A91D172F9}"/>
              </a:ext>
            </a:extLst>
          </p:cNvPr>
          <p:cNvPicPr>
            <a:picLocks noChangeAspect="1"/>
          </p:cNvPicPr>
          <p:nvPr/>
        </p:nvPicPr>
        <p:blipFill>
          <a:blip r:embed="rId3"/>
          <a:stretch>
            <a:fillRect/>
          </a:stretch>
        </p:blipFill>
        <p:spPr>
          <a:xfrm rot="5400000">
            <a:off x="7050799" y="-258742"/>
            <a:ext cx="8400394" cy="12245208"/>
          </a:xfrm>
          <a:prstGeom prst="rect">
            <a:avLst/>
          </a:prstGeom>
        </p:spPr>
      </p:pic>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6600" dirty="0"/>
              <a:t>ICS 215A: Incident Action Plan Safety Analysis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19</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4"/>
          <a:stretch>
            <a:fillRect/>
          </a:stretch>
        </p:blipFill>
        <p:spPr>
          <a:xfrm>
            <a:off x="1765300" y="430042"/>
            <a:ext cx="851429" cy="851429"/>
          </a:xfrm>
          <a:prstGeom prst="rect">
            <a:avLst/>
          </a:prstGeom>
          <a:solidFill>
            <a:srgbClr val="007BAF"/>
          </a:solidFill>
        </p:spPr>
      </p:pic>
      <p:sp>
        <p:nvSpPr>
          <p:cNvPr id="3" name="TextBox 2">
            <a:extLst>
              <a:ext uri="{FF2B5EF4-FFF2-40B4-BE49-F238E27FC236}">
                <a16:creationId xmlns:a16="http://schemas.microsoft.com/office/drawing/2014/main" id="{5C4B1496-4E35-43A3-B1DB-FBD810A92FDE}"/>
              </a:ext>
            </a:extLst>
          </p:cNvPr>
          <p:cNvSpPr txBox="1"/>
          <p:nvPr/>
        </p:nvSpPr>
        <p:spPr>
          <a:xfrm>
            <a:off x="653143" y="2825718"/>
            <a:ext cx="4180114" cy="5016758"/>
          </a:xfrm>
          <a:prstGeom prst="rect">
            <a:avLst/>
          </a:prstGeom>
          <a:noFill/>
        </p:spPr>
        <p:txBody>
          <a:bodyPr wrap="square" rtlCol="0">
            <a:spAutoFit/>
          </a:bodyPr>
          <a:lstStyle/>
          <a:p>
            <a:r>
              <a:rPr lang="en-US" sz="3200" dirty="0">
                <a:solidFill>
                  <a:srgbClr val="0070C0"/>
                </a:solidFill>
              </a:rPr>
              <a:t>This sheet mirrors the ICS 215 Operations Planning Worksheet</a:t>
            </a:r>
          </a:p>
          <a:p>
            <a:endParaRPr lang="en-US" sz="3200" dirty="0">
              <a:solidFill>
                <a:srgbClr val="0070C0"/>
              </a:solidFill>
            </a:endParaRPr>
          </a:p>
          <a:p>
            <a:r>
              <a:rPr lang="en-US" sz="3200" dirty="0">
                <a:solidFill>
                  <a:srgbClr val="0070C0"/>
                </a:solidFill>
              </a:rPr>
              <a:t>SOFR completes the ICS-215A Incident Action Plan Safety Analysis alongside the OSC during the creation of the ICS-215</a:t>
            </a:r>
          </a:p>
        </p:txBody>
      </p:sp>
    </p:spTree>
    <p:extLst>
      <p:ext uri="{BB962C8B-B14F-4D97-AF65-F5344CB8AC3E}">
        <p14:creationId xmlns:p14="http://schemas.microsoft.com/office/powerpoint/2010/main" val="248625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Overview</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6758A743-9C25-4424-9E1B-FD978F351629}"/>
              </a:ext>
            </a:extLst>
          </p:cNvPr>
          <p:cNvPicPr>
            <a:picLocks noChangeAspect="1"/>
          </p:cNvPicPr>
          <p:nvPr/>
        </p:nvPicPr>
        <p:blipFill>
          <a:blip r:embed="rId4"/>
          <a:stretch>
            <a:fillRect/>
          </a:stretch>
        </p:blipFill>
        <p:spPr>
          <a:xfrm>
            <a:off x="726806" y="2677075"/>
            <a:ext cx="5672125" cy="5624857"/>
          </a:xfrm>
          <a:prstGeom prst="rect">
            <a:avLst/>
          </a:prstGeom>
        </p:spPr>
      </p:pic>
      <p:sp>
        <p:nvSpPr>
          <p:cNvPr id="7" name="TextBox 6">
            <a:extLst>
              <a:ext uri="{FF2B5EF4-FFF2-40B4-BE49-F238E27FC236}">
                <a16:creationId xmlns:a16="http://schemas.microsoft.com/office/drawing/2014/main" id="{AC4F8EE4-49FF-4F66-A406-88160AE1AEFE}"/>
              </a:ext>
            </a:extLst>
          </p:cNvPr>
          <p:cNvSpPr txBox="1"/>
          <p:nvPr/>
        </p:nvSpPr>
        <p:spPr>
          <a:xfrm>
            <a:off x="6954252" y="2514065"/>
            <a:ext cx="10606942" cy="7294305"/>
          </a:xfrm>
          <a:prstGeom prst="rect">
            <a:avLst/>
          </a:prstGeom>
          <a:noFill/>
        </p:spPr>
        <p:txBody>
          <a:bodyPr wrap="square" rtlCol="0">
            <a:spAutoFit/>
          </a:bodyPr>
          <a:lstStyle/>
          <a:p>
            <a:r>
              <a:rPr lang="en-US" sz="3600" i="1" dirty="0"/>
              <a:t>This course is designed to bridge the gaps between ICS 300, ICS 400, and position specific training – providing an overall awareness the responsibilities, tools, and nuances of each major position/role within the Incident Command System.  </a:t>
            </a:r>
          </a:p>
          <a:p>
            <a:endParaRPr lang="en-US" sz="3600" i="1" dirty="0"/>
          </a:p>
          <a:p>
            <a:r>
              <a:rPr lang="en-US" sz="3600" i="1" dirty="0"/>
              <a:t>This training series is designed to be used as a supplement to NIMS All-Hazard training, position qualification task books, job aids, and the Incident Management Handbook as we progress from seminar to tabletop (TTX) to full-scale (FSE) exercises.</a:t>
            </a:r>
          </a:p>
          <a:p>
            <a:endParaRPr lang="en-US" sz="3600" i="1" dirty="0">
              <a:effectLst/>
              <a:latin typeface="arial" panose="020B0604020202020204" pitchFamily="34" charset="0"/>
            </a:endParaRPr>
          </a:p>
          <a:p>
            <a:endParaRPr lang="en-US" sz="3600" i="1" dirty="0">
              <a:effectLst/>
              <a:latin typeface="arial" panose="020B0604020202020204" pitchFamily="34" charset="0"/>
            </a:endParaRPr>
          </a:p>
        </p:txBody>
      </p:sp>
    </p:spTree>
    <p:extLst>
      <p:ext uri="{BB962C8B-B14F-4D97-AF65-F5344CB8AC3E}">
        <p14:creationId xmlns:p14="http://schemas.microsoft.com/office/powerpoint/2010/main" val="2596424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6600" dirty="0"/>
              <a:t>ICS 215A: Incident Action Plan Safety Analysis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20</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9" name="Picture 8">
            <a:extLst>
              <a:ext uri="{FF2B5EF4-FFF2-40B4-BE49-F238E27FC236}">
                <a16:creationId xmlns:a16="http://schemas.microsoft.com/office/drawing/2014/main" id="{62C668D6-59E0-4DCF-9E52-B0C4FB37F7DB}"/>
              </a:ext>
            </a:extLst>
          </p:cNvPr>
          <p:cNvPicPr>
            <a:picLocks noChangeAspect="1"/>
          </p:cNvPicPr>
          <p:nvPr/>
        </p:nvPicPr>
        <p:blipFill>
          <a:blip r:embed="rId4"/>
          <a:stretch>
            <a:fillRect/>
          </a:stretch>
        </p:blipFill>
        <p:spPr>
          <a:xfrm>
            <a:off x="253741" y="1918705"/>
            <a:ext cx="10610850" cy="5591175"/>
          </a:xfrm>
          <a:prstGeom prst="rect">
            <a:avLst/>
          </a:prstGeom>
        </p:spPr>
      </p:pic>
      <p:pic>
        <p:nvPicPr>
          <p:cNvPr id="13" name="Picture 12">
            <a:extLst>
              <a:ext uri="{FF2B5EF4-FFF2-40B4-BE49-F238E27FC236}">
                <a16:creationId xmlns:a16="http://schemas.microsoft.com/office/drawing/2014/main" id="{9B93FEB2-8A23-40FC-AB09-12140089DBF3}"/>
              </a:ext>
            </a:extLst>
          </p:cNvPr>
          <p:cNvPicPr>
            <a:picLocks noChangeAspect="1"/>
          </p:cNvPicPr>
          <p:nvPr/>
        </p:nvPicPr>
        <p:blipFill>
          <a:blip r:embed="rId5"/>
          <a:stretch>
            <a:fillRect/>
          </a:stretch>
        </p:blipFill>
        <p:spPr>
          <a:xfrm>
            <a:off x="11814726" y="1899654"/>
            <a:ext cx="1714500" cy="5629275"/>
          </a:xfrm>
          <a:prstGeom prst="rect">
            <a:avLst/>
          </a:prstGeom>
        </p:spPr>
      </p:pic>
      <p:pic>
        <p:nvPicPr>
          <p:cNvPr id="15" name="Picture 14">
            <a:extLst>
              <a:ext uri="{FF2B5EF4-FFF2-40B4-BE49-F238E27FC236}">
                <a16:creationId xmlns:a16="http://schemas.microsoft.com/office/drawing/2014/main" id="{DCB45074-AC6B-4961-A5FC-DF91FBA57FEE}"/>
              </a:ext>
            </a:extLst>
          </p:cNvPr>
          <p:cNvPicPr>
            <a:picLocks noChangeAspect="1"/>
          </p:cNvPicPr>
          <p:nvPr/>
        </p:nvPicPr>
        <p:blipFill>
          <a:blip r:embed="rId6"/>
          <a:stretch>
            <a:fillRect/>
          </a:stretch>
        </p:blipFill>
        <p:spPr>
          <a:xfrm>
            <a:off x="14479361" y="1968468"/>
            <a:ext cx="2466975" cy="5553075"/>
          </a:xfrm>
          <a:prstGeom prst="rect">
            <a:avLst/>
          </a:prstGeom>
        </p:spPr>
      </p:pic>
      <p:pic>
        <p:nvPicPr>
          <p:cNvPr id="17" name="Picture 16">
            <a:extLst>
              <a:ext uri="{FF2B5EF4-FFF2-40B4-BE49-F238E27FC236}">
                <a16:creationId xmlns:a16="http://schemas.microsoft.com/office/drawing/2014/main" id="{A750F14C-B2E5-43CA-8845-8379030E5D87}"/>
              </a:ext>
            </a:extLst>
          </p:cNvPr>
          <p:cNvPicPr>
            <a:picLocks noChangeAspect="1"/>
          </p:cNvPicPr>
          <p:nvPr/>
        </p:nvPicPr>
        <p:blipFill>
          <a:blip r:embed="rId7"/>
          <a:stretch>
            <a:fillRect/>
          </a:stretch>
        </p:blipFill>
        <p:spPr>
          <a:xfrm>
            <a:off x="7933288" y="7655720"/>
            <a:ext cx="9477375" cy="2152650"/>
          </a:xfrm>
          <a:prstGeom prst="rect">
            <a:avLst/>
          </a:prstGeom>
        </p:spPr>
      </p:pic>
      <p:pic>
        <p:nvPicPr>
          <p:cNvPr id="19" name="Picture 18">
            <a:extLst>
              <a:ext uri="{FF2B5EF4-FFF2-40B4-BE49-F238E27FC236}">
                <a16:creationId xmlns:a16="http://schemas.microsoft.com/office/drawing/2014/main" id="{59FB1BD0-BDB7-454A-8690-46845E6AC9E5}"/>
              </a:ext>
            </a:extLst>
          </p:cNvPr>
          <p:cNvPicPr>
            <a:picLocks noChangeAspect="1"/>
          </p:cNvPicPr>
          <p:nvPr/>
        </p:nvPicPr>
        <p:blipFill>
          <a:blip r:embed="rId8"/>
          <a:stretch>
            <a:fillRect/>
          </a:stretch>
        </p:blipFill>
        <p:spPr>
          <a:xfrm>
            <a:off x="546715" y="7655720"/>
            <a:ext cx="7229475" cy="2076450"/>
          </a:xfrm>
          <a:prstGeom prst="rect">
            <a:avLst/>
          </a:prstGeom>
        </p:spPr>
      </p:pic>
      <p:sp>
        <p:nvSpPr>
          <p:cNvPr id="20" name="TextBox 19">
            <a:extLst>
              <a:ext uri="{FF2B5EF4-FFF2-40B4-BE49-F238E27FC236}">
                <a16:creationId xmlns:a16="http://schemas.microsoft.com/office/drawing/2014/main" id="{0D7FF0C3-63F3-4ECD-BB97-6000BD22FC62}"/>
              </a:ext>
            </a:extLst>
          </p:cNvPr>
          <p:cNvSpPr txBox="1"/>
          <p:nvPr/>
        </p:nvSpPr>
        <p:spPr>
          <a:xfrm>
            <a:off x="1548882" y="5001208"/>
            <a:ext cx="4422710" cy="1431161"/>
          </a:xfrm>
          <a:prstGeom prst="rect">
            <a:avLst/>
          </a:prstGeom>
          <a:noFill/>
        </p:spPr>
        <p:txBody>
          <a:bodyPr wrap="square" rtlCol="0">
            <a:spAutoFit/>
          </a:bodyPr>
          <a:lstStyle/>
          <a:p>
            <a:r>
              <a:rPr lang="en-US" sz="200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rPr>
              <a:t>keep pipe repair area clear and allow unrestricted access to repair equipment, monitor for security</a:t>
            </a:r>
          </a:p>
          <a:p>
            <a:endParaRPr lang="en-US" dirty="0"/>
          </a:p>
        </p:txBody>
      </p:sp>
      <p:sp>
        <p:nvSpPr>
          <p:cNvPr id="21" name="TextBox 20">
            <a:extLst>
              <a:ext uri="{FF2B5EF4-FFF2-40B4-BE49-F238E27FC236}">
                <a16:creationId xmlns:a16="http://schemas.microsoft.com/office/drawing/2014/main" id="{DDF28324-DF5E-4D2B-9015-42938806F468}"/>
              </a:ext>
            </a:extLst>
          </p:cNvPr>
          <p:cNvSpPr txBox="1"/>
          <p:nvPr/>
        </p:nvSpPr>
        <p:spPr>
          <a:xfrm>
            <a:off x="7776190" y="5433430"/>
            <a:ext cx="341443" cy="507831"/>
          </a:xfrm>
          <a:prstGeom prst="rect">
            <a:avLst/>
          </a:prstGeom>
          <a:noFill/>
        </p:spPr>
        <p:txBody>
          <a:bodyPr wrap="square" rtlCol="0">
            <a:spAutoFit/>
          </a:bodyPr>
          <a:lstStyle/>
          <a:p>
            <a:r>
              <a:rPr lang="en-US" dirty="0">
                <a:solidFill>
                  <a:srgbClr val="0070C0"/>
                </a:solidFill>
              </a:rPr>
              <a:t>X</a:t>
            </a:r>
          </a:p>
        </p:txBody>
      </p:sp>
      <p:sp>
        <p:nvSpPr>
          <p:cNvPr id="25" name="TextBox 24">
            <a:extLst>
              <a:ext uri="{FF2B5EF4-FFF2-40B4-BE49-F238E27FC236}">
                <a16:creationId xmlns:a16="http://schemas.microsoft.com/office/drawing/2014/main" id="{E6A0E6E7-5847-4112-BB54-DC255D1E74EB}"/>
              </a:ext>
            </a:extLst>
          </p:cNvPr>
          <p:cNvSpPr txBox="1"/>
          <p:nvPr/>
        </p:nvSpPr>
        <p:spPr>
          <a:xfrm>
            <a:off x="7776190" y="5052723"/>
            <a:ext cx="341443" cy="507831"/>
          </a:xfrm>
          <a:prstGeom prst="rect">
            <a:avLst/>
          </a:prstGeom>
          <a:noFill/>
        </p:spPr>
        <p:txBody>
          <a:bodyPr wrap="square">
            <a:spAutoFit/>
          </a:bodyPr>
          <a:lstStyle/>
          <a:p>
            <a:r>
              <a:rPr lang="en-US" dirty="0">
                <a:solidFill>
                  <a:srgbClr val="0070C0"/>
                </a:solidFill>
              </a:rPr>
              <a:t>X</a:t>
            </a:r>
          </a:p>
        </p:txBody>
      </p:sp>
      <p:sp>
        <p:nvSpPr>
          <p:cNvPr id="27" name="TextBox 26">
            <a:extLst>
              <a:ext uri="{FF2B5EF4-FFF2-40B4-BE49-F238E27FC236}">
                <a16:creationId xmlns:a16="http://schemas.microsoft.com/office/drawing/2014/main" id="{F4788F0E-AC11-4E69-A013-3F9447D80A39}"/>
              </a:ext>
            </a:extLst>
          </p:cNvPr>
          <p:cNvSpPr txBox="1"/>
          <p:nvPr/>
        </p:nvSpPr>
        <p:spPr>
          <a:xfrm>
            <a:off x="7776190" y="6681007"/>
            <a:ext cx="457232" cy="507831"/>
          </a:xfrm>
          <a:prstGeom prst="rect">
            <a:avLst/>
          </a:prstGeom>
          <a:noFill/>
        </p:spPr>
        <p:txBody>
          <a:bodyPr wrap="square">
            <a:spAutoFit/>
          </a:bodyPr>
          <a:lstStyle/>
          <a:p>
            <a:r>
              <a:rPr lang="en-US" dirty="0">
                <a:solidFill>
                  <a:srgbClr val="0070C0"/>
                </a:solidFill>
              </a:rPr>
              <a:t>X</a:t>
            </a:r>
          </a:p>
        </p:txBody>
      </p:sp>
      <p:sp>
        <p:nvSpPr>
          <p:cNvPr id="29" name="TextBox 28">
            <a:extLst>
              <a:ext uri="{FF2B5EF4-FFF2-40B4-BE49-F238E27FC236}">
                <a16:creationId xmlns:a16="http://schemas.microsoft.com/office/drawing/2014/main" id="{1978A69A-849E-48AF-8D72-8EA511176041}"/>
              </a:ext>
            </a:extLst>
          </p:cNvPr>
          <p:cNvSpPr txBox="1"/>
          <p:nvPr/>
        </p:nvSpPr>
        <p:spPr>
          <a:xfrm>
            <a:off x="12983628" y="6489387"/>
            <a:ext cx="402934" cy="507831"/>
          </a:xfrm>
          <a:prstGeom prst="rect">
            <a:avLst/>
          </a:prstGeom>
          <a:noFill/>
        </p:spPr>
        <p:txBody>
          <a:bodyPr wrap="square">
            <a:spAutoFit/>
          </a:bodyPr>
          <a:lstStyle/>
          <a:p>
            <a:r>
              <a:rPr lang="en-US" dirty="0">
                <a:solidFill>
                  <a:srgbClr val="0070C0"/>
                </a:solidFill>
              </a:rPr>
              <a:t>X</a:t>
            </a:r>
          </a:p>
        </p:txBody>
      </p:sp>
      <p:sp>
        <p:nvSpPr>
          <p:cNvPr id="31" name="TextBox 30">
            <a:extLst>
              <a:ext uri="{FF2B5EF4-FFF2-40B4-BE49-F238E27FC236}">
                <a16:creationId xmlns:a16="http://schemas.microsoft.com/office/drawing/2014/main" id="{2E76ED3C-A0F4-46AB-AB32-D4DF04FD6427}"/>
              </a:ext>
            </a:extLst>
          </p:cNvPr>
          <p:cNvSpPr txBox="1"/>
          <p:nvPr/>
        </p:nvSpPr>
        <p:spPr>
          <a:xfrm>
            <a:off x="12453729" y="5208956"/>
            <a:ext cx="317241" cy="507831"/>
          </a:xfrm>
          <a:prstGeom prst="rect">
            <a:avLst/>
          </a:prstGeom>
          <a:noFill/>
        </p:spPr>
        <p:txBody>
          <a:bodyPr wrap="square">
            <a:spAutoFit/>
          </a:bodyPr>
          <a:lstStyle/>
          <a:p>
            <a:r>
              <a:rPr lang="en-US" dirty="0">
                <a:solidFill>
                  <a:srgbClr val="0070C0"/>
                </a:solidFill>
              </a:rPr>
              <a:t>X</a:t>
            </a:r>
          </a:p>
        </p:txBody>
      </p:sp>
      <p:sp>
        <p:nvSpPr>
          <p:cNvPr id="33" name="TextBox 32">
            <a:extLst>
              <a:ext uri="{FF2B5EF4-FFF2-40B4-BE49-F238E27FC236}">
                <a16:creationId xmlns:a16="http://schemas.microsoft.com/office/drawing/2014/main" id="{821EB93C-DA74-4CEA-91E5-010E1D7EA6BB}"/>
              </a:ext>
            </a:extLst>
          </p:cNvPr>
          <p:cNvSpPr txBox="1"/>
          <p:nvPr/>
        </p:nvSpPr>
        <p:spPr>
          <a:xfrm>
            <a:off x="12383733" y="6481226"/>
            <a:ext cx="457232" cy="507831"/>
          </a:xfrm>
          <a:prstGeom prst="rect">
            <a:avLst/>
          </a:prstGeom>
          <a:noFill/>
        </p:spPr>
        <p:txBody>
          <a:bodyPr wrap="square">
            <a:spAutoFit/>
          </a:bodyPr>
          <a:lstStyle/>
          <a:p>
            <a:r>
              <a:rPr lang="en-US" dirty="0">
                <a:solidFill>
                  <a:srgbClr val="0070C0"/>
                </a:solidFill>
              </a:rPr>
              <a:t>X</a:t>
            </a:r>
          </a:p>
        </p:txBody>
      </p:sp>
      <p:sp>
        <p:nvSpPr>
          <p:cNvPr id="35" name="TextBox 34">
            <a:extLst>
              <a:ext uri="{FF2B5EF4-FFF2-40B4-BE49-F238E27FC236}">
                <a16:creationId xmlns:a16="http://schemas.microsoft.com/office/drawing/2014/main" id="{734BD2B4-524B-44B2-B1A6-392C3BEF069B}"/>
              </a:ext>
            </a:extLst>
          </p:cNvPr>
          <p:cNvSpPr txBox="1"/>
          <p:nvPr/>
        </p:nvSpPr>
        <p:spPr>
          <a:xfrm>
            <a:off x="9144000" y="5208957"/>
            <a:ext cx="457232" cy="507831"/>
          </a:xfrm>
          <a:prstGeom prst="rect">
            <a:avLst/>
          </a:prstGeom>
          <a:noFill/>
        </p:spPr>
        <p:txBody>
          <a:bodyPr wrap="square">
            <a:spAutoFit/>
          </a:bodyPr>
          <a:lstStyle/>
          <a:p>
            <a:r>
              <a:rPr lang="en-US" dirty="0">
                <a:solidFill>
                  <a:srgbClr val="0070C0"/>
                </a:solidFill>
              </a:rPr>
              <a:t>X</a:t>
            </a:r>
          </a:p>
        </p:txBody>
      </p:sp>
      <p:sp>
        <p:nvSpPr>
          <p:cNvPr id="37" name="TextBox 36">
            <a:extLst>
              <a:ext uri="{FF2B5EF4-FFF2-40B4-BE49-F238E27FC236}">
                <a16:creationId xmlns:a16="http://schemas.microsoft.com/office/drawing/2014/main" id="{97A52B19-13FE-4BE6-BD19-BD35E22A80A9}"/>
              </a:ext>
            </a:extLst>
          </p:cNvPr>
          <p:cNvSpPr txBox="1"/>
          <p:nvPr/>
        </p:nvSpPr>
        <p:spPr>
          <a:xfrm>
            <a:off x="9713137" y="5223149"/>
            <a:ext cx="457232" cy="507831"/>
          </a:xfrm>
          <a:prstGeom prst="rect">
            <a:avLst/>
          </a:prstGeom>
          <a:noFill/>
        </p:spPr>
        <p:txBody>
          <a:bodyPr wrap="square">
            <a:spAutoFit/>
          </a:bodyPr>
          <a:lstStyle/>
          <a:p>
            <a:r>
              <a:rPr lang="en-US" dirty="0">
                <a:solidFill>
                  <a:srgbClr val="0070C0"/>
                </a:solidFill>
              </a:rPr>
              <a:t>X</a:t>
            </a:r>
          </a:p>
        </p:txBody>
      </p:sp>
      <p:sp>
        <p:nvSpPr>
          <p:cNvPr id="39" name="TextBox 38">
            <a:extLst>
              <a:ext uri="{FF2B5EF4-FFF2-40B4-BE49-F238E27FC236}">
                <a16:creationId xmlns:a16="http://schemas.microsoft.com/office/drawing/2014/main" id="{27C547EC-CDF9-4945-A1A8-F705D0274427}"/>
              </a:ext>
            </a:extLst>
          </p:cNvPr>
          <p:cNvSpPr txBox="1"/>
          <p:nvPr/>
        </p:nvSpPr>
        <p:spPr>
          <a:xfrm>
            <a:off x="9605851" y="6446561"/>
            <a:ext cx="457232" cy="507831"/>
          </a:xfrm>
          <a:prstGeom prst="rect">
            <a:avLst/>
          </a:prstGeom>
          <a:noFill/>
        </p:spPr>
        <p:txBody>
          <a:bodyPr wrap="square">
            <a:spAutoFit/>
          </a:bodyPr>
          <a:lstStyle/>
          <a:p>
            <a:r>
              <a:rPr lang="en-US" dirty="0">
                <a:solidFill>
                  <a:srgbClr val="0070C0"/>
                </a:solidFill>
              </a:rPr>
              <a:t>X</a:t>
            </a:r>
          </a:p>
        </p:txBody>
      </p:sp>
      <p:sp>
        <p:nvSpPr>
          <p:cNvPr id="41" name="TextBox 40">
            <a:extLst>
              <a:ext uri="{FF2B5EF4-FFF2-40B4-BE49-F238E27FC236}">
                <a16:creationId xmlns:a16="http://schemas.microsoft.com/office/drawing/2014/main" id="{64905023-A8BF-42AA-89B7-14AD8DC802EE}"/>
              </a:ext>
            </a:extLst>
          </p:cNvPr>
          <p:cNvSpPr txBox="1"/>
          <p:nvPr/>
        </p:nvSpPr>
        <p:spPr>
          <a:xfrm>
            <a:off x="10235221" y="6489387"/>
            <a:ext cx="457232" cy="507831"/>
          </a:xfrm>
          <a:prstGeom prst="rect">
            <a:avLst/>
          </a:prstGeom>
          <a:noFill/>
        </p:spPr>
        <p:txBody>
          <a:bodyPr wrap="square">
            <a:spAutoFit/>
          </a:bodyPr>
          <a:lstStyle/>
          <a:p>
            <a:r>
              <a:rPr lang="en-US" dirty="0">
                <a:solidFill>
                  <a:srgbClr val="0070C0"/>
                </a:solidFill>
              </a:rPr>
              <a:t>X</a:t>
            </a:r>
          </a:p>
        </p:txBody>
      </p:sp>
      <p:sp>
        <p:nvSpPr>
          <p:cNvPr id="42" name="TextBox 41">
            <a:extLst>
              <a:ext uri="{FF2B5EF4-FFF2-40B4-BE49-F238E27FC236}">
                <a16:creationId xmlns:a16="http://schemas.microsoft.com/office/drawing/2014/main" id="{79A793FD-0EC0-4245-B505-69624630149C}"/>
              </a:ext>
            </a:extLst>
          </p:cNvPr>
          <p:cNvSpPr txBox="1"/>
          <p:nvPr/>
        </p:nvSpPr>
        <p:spPr>
          <a:xfrm>
            <a:off x="1548882" y="6195527"/>
            <a:ext cx="4422710" cy="1431161"/>
          </a:xfrm>
          <a:prstGeom prst="rect">
            <a:avLst/>
          </a:prstGeom>
          <a:noFill/>
        </p:spPr>
        <p:txBody>
          <a:bodyPr wrap="square" rtlCol="0">
            <a:spAutoFit/>
          </a:bodyPr>
          <a:lstStyle/>
          <a:p>
            <a:r>
              <a:rPr lang="en-US" sz="2000" dirty="0">
                <a:solidFill>
                  <a:srgbClr val="0070C0"/>
                </a:solidFill>
                <a:effectLst/>
                <a:latin typeface="Georgia" panose="02040502050405020303" pitchFamily="18" charset="0"/>
                <a:ea typeface="Times New Roman" panose="02020603050405020304" pitchFamily="18" charset="0"/>
                <a:cs typeface="Posterama" panose="020B0504020200020000" pitchFamily="34" charset="0"/>
              </a:rPr>
              <a:t>FOB monitor repair work and report back immediately if there are any setbacks in repair work</a:t>
            </a:r>
          </a:p>
          <a:p>
            <a:endParaRPr lang="en-US" dirty="0"/>
          </a:p>
        </p:txBody>
      </p:sp>
      <p:sp>
        <p:nvSpPr>
          <p:cNvPr id="43" name="TextBox 42">
            <a:extLst>
              <a:ext uri="{FF2B5EF4-FFF2-40B4-BE49-F238E27FC236}">
                <a16:creationId xmlns:a16="http://schemas.microsoft.com/office/drawing/2014/main" id="{84D374A5-338F-4997-B3B0-52BE481D550C}"/>
              </a:ext>
            </a:extLst>
          </p:cNvPr>
          <p:cNvSpPr txBox="1"/>
          <p:nvPr/>
        </p:nvSpPr>
        <p:spPr>
          <a:xfrm rot="16200000">
            <a:off x="8771819" y="3392881"/>
            <a:ext cx="2196417" cy="507831"/>
          </a:xfrm>
          <a:prstGeom prst="rect">
            <a:avLst/>
          </a:prstGeom>
          <a:noFill/>
        </p:spPr>
        <p:txBody>
          <a:bodyPr wrap="square" rtlCol="0">
            <a:spAutoFit/>
          </a:bodyPr>
          <a:lstStyle/>
          <a:p>
            <a:r>
              <a:rPr lang="en-US" dirty="0">
                <a:solidFill>
                  <a:srgbClr val="0070C0"/>
                </a:solidFill>
              </a:rPr>
              <a:t>Sun Exposure</a:t>
            </a:r>
          </a:p>
        </p:txBody>
      </p:sp>
      <p:sp>
        <p:nvSpPr>
          <p:cNvPr id="47" name="TextBox 46">
            <a:extLst>
              <a:ext uri="{FF2B5EF4-FFF2-40B4-BE49-F238E27FC236}">
                <a16:creationId xmlns:a16="http://schemas.microsoft.com/office/drawing/2014/main" id="{8DC00337-B09D-4F49-BA53-ECD1946F41B0}"/>
              </a:ext>
            </a:extLst>
          </p:cNvPr>
          <p:cNvSpPr txBox="1"/>
          <p:nvPr/>
        </p:nvSpPr>
        <p:spPr>
          <a:xfrm rot="16200000">
            <a:off x="10548393" y="2557409"/>
            <a:ext cx="4030824" cy="507831"/>
          </a:xfrm>
          <a:prstGeom prst="rect">
            <a:avLst/>
          </a:prstGeom>
          <a:noFill/>
        </p:spPr>
        <p:txBody>
          <a:bodyPr wrap="square">
            <a:spAutoFit/>
          </a:bodyPr>
          <a:lstStyle/>
          <a:p>
            <a:r>
              <a:rPr lang="en-US" dirty="0">
                <a:solidFill>
                  <a:srgbClr val="0070C0"/>
                </a:solidFill>
              </a:rPr>
              <a:t>Sun block / shade </a:t>
            </a:r>
          </a:p>
        </p:txBody>
      </p:sp>
      <p:sp>
        <p:nvSpPr>
          <p:cNvPr id="49" name="TextBox 48">
            <a:extLst>
              <a:ext uri="{FF2B5EF4-FFF2-40B4-BE49-F238E27FC236}">
                <a16:creationId xmlns:a16="http://schemas.microsoft.com/office/drawing/2014/main" id="{1A6D2C70-EC9F-4545-A01C-CB2F9A5706D8}"/>
              </a:ext>
            </a:extLst>
          </p:cNvPr>
          <p:cNvSpPr txBox="1"/>
          <p:nvPr/>
        </p:nvSpPr>
        <p:spPr>
          <a:xfrm rot="16200000">
            <a:off x="9180752" y="3225447"/>
            <a:ext cx="2509968" cy="507831"/>
          </a:xfrm>
          <a:prstGeom prst="rect">
            <a:avLst/>
          </a:prstGeom>
          <a:noFill/>
        </p:spPr>
        <p:txBody>
          <a:bodyPr wrap="square">
            <a:spAutoFit/>
          </a:bodyPr>
          <a:lstStyle/>
          <a:p>
            <a:r>
              <a:rPr lang="en-US" dirty="0">
                <a:solidFill>
                  <a:srgbClr val="0070C0"/>
                </a:solidFill>
              </a:rPr>
              <a:t>Machinery</a:t>
            </a:r>
          </a:p>
        </p:txBody>
      </p:sp>
      <p:sp>
        <p:nvSpPr>
          <p:cNvPr id="51" name="TextBox 50">
            <a:extLst>
              <a:ext uri="{FF2B5EF4-FFF2-40B4-BE49-F238E27FC236}">
                <a16:creationId xmlns:a16="http://schemas.microsoft.com/office/drawing/2014/main" id="{921C8683-B5E1-41CF-91FA-177918773B65}"/>
              </a:ext>
            </a:extLst>
          </p:cNvPr>
          <p:cNvSpPr txBox="1"/>
          <p:nvPr/>
        </p:nvSpPr>
        <p:spPr>
          <a:xfrm rot="16200000">
            <a:off x="11665642" y="3075274"/>
            <a:ext cx="2995096" cy="507831"/>
          </a:xfrm>
          <a:prstGeom prst="rect">
            <a:avLst/>
          </a:prstGeom>
          <a:noFill/>
        </p:spPr>
        <p:txBody>
          <a:bodyPr wrap="square">
            <a:spAutoFit/>
          </a:bodyPr>
          <a:lstStyle/>
          <a:p>
            <a:r>
              <a:rPr lang="en-US" dirty="0">
                <a:solidFill>
                  <a:srgbClr val="0070C0"/>
                </a:solidFill>
              </a:rPr>
              <a:t>Steel toe boots</a:t>
            </a:r>
          </a:p>
        </p:txBody>
      </p:sp>
      <p:sp>
        <p:nvSpPr>
          <p:cNvPr id="53" name="TextBox 52">
            <a:extLst>
              <a:ext uri="{FF2B5EF4-FFF2-40B4-BE49-F238E27FC236}">
                <a16:creationId xmlns:a16="http://schemas.microsoft.com/office/drawing/2014/main" id="{E20D27F8-082C-42EE-91E3-688F3FB1FAD3}"/>
              </a:ext>
            </a:extLst>
          </p:cNvPr>
          <p:cNvSpPr txBox="1"/>
          <p:nvPr/>
        </p:nvSpPr>
        <p:spPr>
          <a:xfrm rot="16200000">
            <a:off x="7951475" y="3143758"/>
            <a:ext cx="2694733" cy="507831"/>
          </a:xfrm>
          <a:prstGeom prst="rect">
            <a:avLst/>
          </a:prstGeom>
          <a:noFill/>
        </p:spPr>
        <p:txBody>
          <a:bodyPr wrap="square">
            <a:spAutoFit/>
          </a:bodyPr>
          <a:lstStyle/>
          <a:p>
            <a:r>
              <a:rPr lang="en-US" dirty="0">
                <a:solidFill>
                  <a:srgbClr val="0070C0"/>
                </a:solidFill>
              </a:rPr>
              <a:t>Moving Vehicle</a:t>
            </a:r>
          </a:p>
        </p:txBody>
      </p:sp>
      <p:sp>
        <p:nvSpPr>
          <p:cNvPr id="57" name="TextBox 56">
            <a:extLst>
              <a:ext uri="{FF2B5EF4-FFF2-40B4-BE49-F238E27FC236}">
                <a16:creationId xmlns:a16="http://schemas.microsoft.com/office/drawing/2014/main" id="{F35687A6-5556-4524-BF80-14801A0EBD36}"/>
              </a:ext>
            </a:extLst>
          </p:cNvPr>
          <p:cNvSpPr txBox="1"/>
          <p:nvPr/>
        </p:nvSpPr>
        <p:spPr>
          <a:xfrm>
            <a:off x="14640863" y="5221155"/>
            <a:ext cx="664873" cy="507831"/>
          </a:xfrm>
          <a:prstGeom prst="rect">
            <a:avLst/>
          </a:prstGeom>
          <a:noFill/>
        </p:spPr>
        <p:txBody>
          <a:bodyPr wrap="square">
            <a:spAutoFit/>
          </a:bodyPr>
          <a:lstStyle/>
          <a:p>
            <a:r>
              <a:rPr lang="en-US" dirty="0">
                <a:solidFill>
                  <a:srgbClr val="0070C0"/>
                </a:solidFill>
              </a:rPr>
              <a:t>2</a:t>
            </a:r>
          </a:p>
        </p:txBody>
      </p:sp>
      <p:sp>
        <p:nvSpPr>
          <p:cNvPr id="58" name="TextBox 57">
            <a:extLst>
              <a:ext uri="{FF2B5EF4-FFF2-40B4-BE49-F238E27FC236}">
                <a16:creationId xmlns:a16="http://schemas.microsoft.com/office/drawing/2014/main" id="{B7D5D369-124F-4AC9-8CC7-71354FA9DA9E}"/>
              </a:ext>
            </a:extLst>
          </p:cNvPr>
          <p:cNvSpPr txBox="1"/>
          <p:nvPr/>
        </p:nvSpPr>
        <p:spPr>
          <a:xfrm>
            <a:off x="14663056" y="6476195"/>
            <a:ext cx="664873" cy="507831"/>
          </a:xfrm>
          <a:prstGeom prst="rect">
            <a:avLst/>
          </a:prstGeom>
          <a:noFill/>
        </p:spPr>
        <p:txBody>
          <a:bodyPr wrap="square">
            <a:spAutoFit/>
          </a:bodyPr>
          <a:lstStyle/>
          <a:p>
            <a:r>
              <a:rPr lang="en-US" dirty="0">
                <a:solidFill>
                  <a:srgbClr val="0070C0"/>
                </a:solidFill>
              </a:rPr>
              <a:t>1</a:t>
            </a:r>
          </a:p>
        </p:txBody>
      </p:sp>
      <p:sp>
        <p:nvSpPr>
          <p:cNvPr id="59" name="TextBox 58">
            <a:extLst>
              <a:ext uri="{FF2B5EF4-FFF2-40B4-BE49-F238E27FC236}">
                <a16:creationId xmlns:a16="http://schemas.microsoft.com/office/drawing/2014/main" id="{B2D1DCB0-B184-49F2-B3F1-BB2ABBFB4C6B}"/>
              </a:ext>
            </a:extLst>
          </p:cNvPr>
          <p:cNvSpPr txBox="1"/>
          <p:nvPr/>
        </p:nvSpPr>
        <p:spPr>
          <a:xfrm>
            <a:off x="15134801" y="5221155"/>
            <a:ext cx="664873" cy="507831"/>
          </a:xfrm>
          <a:prstGeom prst="rect">
            <a:avLst/>
          </a:prstGeom>
          <a:noFill/>
        </p:spPr>
        <p:txBody>
          <a:bodyPr wrap="square">
            <a:spAutoFit/>
          </a:bodyPr>
          <a:lstStyle/>
          <a:p>
            <a:r>
              <a:rPr lang="en-US" dirty="0">
                <a:solidFill>
                  <a:srgbClr val="0070C0"/>
                </a:solidFill>
              </a:rPr>
              <a:t>4</a:t>
            </a:r>
          </a:p>
        </p:txBody>
      </p:sp>
      <p:sp>
        <p:nvSpPr>
          <p:cNvPr id="60" name="TextBox 59">
            <a:extLst>
              <a:ext uri="{FF2B5EF4-FFF2-40B4-BE49-F238E27FC236}">
                <a16:creationId xmlns:a16="http://schemas.microsoft.com/office/drawing/2014/main" id="{EAF1D586-2A6B-49B2-8178-04A28979E677}"/>
              </a:ext>
            </a:extLst>
          </p:cNvPr>
          <p:cNvSpPr txBox="1"/>
          <p:nvPr/>
        </p:nvSpPr>
        <p:spPr>
          <a:xfrm>
            <a:off x="15215393" y="6489387"/>
            <a:ext cx="664873" cy="507831"/>
          </a:xfrm>
          <a:prstGeom prst="rect">
            <a:avLst/>
          </a:prstGeom>
          <a:noFill/>
        </p:spPr>
        <p:txBody>
          <a:bodyPr wrap="square">
            <a:spAutoFit/>
          </a:bodyPr>
          <a:lstStyle/>
          <a:p>
            <a:r>
              <a:rPr lang="en-US" dirty="0">
                <a:solidFill>
                  <a:srgbClr val="0070C0"/>
                </a:solidFill>
              </a:rPr>
              <a:t>4</a:t>
            </a:r>
          </a:p>
        </p:txBody>
      </p:sp>
      <p:sp>
        <p:nvSpPr>
          <p:cNvPr id="61" name="TextBox 60">
            <a:extLst>
              <a:ext uri="{FF2B5EF4-FFF2-40B4-BE49-F238E27FC236}">
                <a16:creationId xmlns:a16="http://schemas.microsoft.com/office/drawing/2014/main" id="{7A43E775-2E91-475C-9D63-932B005A0D47}"/>
              </a:ext>
            </a:extLst>
          </p:cNvPr>
          <p:cNvSpPr txBox="1"/>
          <p:nvPr/>
        </p:nvSpPr>
        <p:spPr>
          <a:xfrm>
            <a:off x="15803206" y="5265487"/>
            <a:ext cx="664873" cy="507831"/>
          </a:xfrm>
          <a:prstGeom prst="rect">
            <a:avLst/>
          </a:prstGeom>
          <a:noFill/>
        </p:spPr>
        <p:txBody>
          <a:bodyPr wrap="square">
            <a:spAutoFit/>
          </a:bodyPr>
          <a:lstStyle/>
          <a:p>
            <a:r>
              <a:rPr lang="en-US" dirty="0">
                <a:solidFill>
                  <a:srgbClr val="0070C0"/>
                </a:solidFill>
              </a:rPr>
              <a:t>2</a:t>
            </a:r>
          </a:p>
        </p:txBody>
      </p:sp>
      <p:sp>
        <p:nvSpPr>
          <p:cNvPr id="62" name="TextBox 61">
            <a:extLst>
              <a:ext uri="{FF2B5EF4-FFF2-40B4-BE49-F238E27FC236}">
                <a16:creationId xmlns:a16="http://schemas.microsoft.com/office/drawing/2014/main" id="{7E1102D0-658C-4FE1-BC94-496DBAA99F1C}"/>
              </a:ext>
            </a:extLst>
          </p:cNvPr>
          <p:cNvSpPr txBox="1"/>
          <p:nvPr/>
        </p:nvSpPr>
        <p:spPr>
          <a:xfrm>
            <a:off x="15799674" y="6493806"/>
            <a:ext cx="664873" cy="507831"/>
          </a:xfrm>
          <a:prstGeom prst="rect">
            <a:avLst/>
          </a:prstGeom>
          <a:noFill/>
        </p:spPr>
        <p:txBody>
          <a:bodyPr wrap="square">
            <a:spAutoFit/>
          </a:bodyPr>
          <a:lstStyle/>
          <a:p>
            <a:r>
              <a:rPr lang="en-US" dirty="0">
                <a:solidFill>
                  <a:srgbClr val="0070C0"/>
                </a:solidFill>
              </a:rPr>
              <a:t>2</a:t>
            </a:r>
          </a:p>
        </p:txBody>
      </p:sp>
      <p:sp>
        <p:nvSpPr>
          <p:cNvPr id="63" name="TextBox 62">
            <a:extLst>
              <a:ext uri="{FF2B5EF4-FFF2-40B4-BE49-F238E27FC236}">
                <a16:creationId xmlns:a16="http://schemas.microsoft.com/office/drawing/2014/main" id="{6DFB9AB8-6702-4B28-A1CF-C85B740E1793}"/>
              </a:ext>
            </a:extLst>
          </p:cNvPr>
          <p:cNvSpPr txBox="1"/>
          <p:nvPr/>
        </p:nvSpPr>
        <p:spPr>
          <a:xfrm>
            <a:off x="16365827" y="5271939"/>
            <a:ext cx="664873" cy="507831"/>
          </a:xfrm>
          <a:prstGeom prst="rect">
            <a:avLst/>
          </a:prstGeom>
          <a:noFill/>
        </p:spPr>
        <p:txBody>
          <a:bodyPr wrap="square">
            <a:spAutoFit/>
          </a:bodyPr>
          <a:lstStyle/>
          <a:p>
            <a:r>
              <a:rPr lang="en-US" dirty="0">
                <a:solidFill>
                  <a:srgbClr val="0070C0"/>
                </a:solidFill>
              </a:rPr>
              <a:t>16</a:t>
            </a:r>
          </a:p>
        </p:txBody>
      </p:sp>
      <p:sp>
        <p:nvSpPr>
          <p:cNvPr id="64" name="TextBox 63">
            <a:extLst>
              <a:ext uri="{FF2B5EF4-FFF2-40B4-BE49-F238E27FC236}">
                <a16:creationId xmlns:a16="http://schemas.microsoft.com/office/drawing/2014/main" id="{709AB729-5D82-47C6-9DB9-45629CF53A00}"/>
              </a:ext>
            </a:extLst>
          </p:cNvPr>
          <p:cNvSpPr txBox="1"/>
          <p:nvPr/>
        </p:nvSpPr>
        <p:spPr>
          <a:xfrm>
            <a:off x="16365826" y="6493806"/>
            <a:ext cx="664873" cy="507831"/>
          </a:xfrm>
          <a:prstGeom prst="rect">
            <a:avLst/>
          </a:prstGeom>
          <a:noFill/>
        </p:spPr>
        <p:txBody>
          <a:bodyPr wrap="square">
            <a:spAutoFit/>
          </a:bodyPr>
          <a:lstStyle/>
          <a:p>
            <a:r>
              <a:rPr lang="en-US" dirty="0">
                <a:solidFill>
                  <a:srgbClr val="0070C0"/>
                </a:solidFill>
              </a:rPr>
              <a:t>8</a:t>
            </a:r>
          </a:p>
        </p:txBody>
      </p:sp>
    </p:spTree>
    <p:extLst>
      <p:ext uri="{BB962C8B-B14F-4D97-AF65-F5344CB8AC3E}">
        <p14:creationId xmlns:p14="http://schemas.microsoft.com/office/powerpoint/2010/main" val="1151415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6600" dirty="0"/>
              <a:t>ICS 215A: Incident Action Plan Safety Analysis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21</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C3C35EC9-3FAB-4030-A5B8-CA7196070DDD}"/>
              </a:ext>
            </a:extLst>
          </p:cNvPr>
          <p:cNvPicPr>
            <a:picLocks noChangeAspect="1"/>
          </p:cNvPicPr>
          <p:nvPr/>
        </p:nvPicPr>
        <p:blipFill>
          <a:blip r:embed="rId4"/>
          <a:stretch>
            <a:fillRect/>
          </a:stretch>
        </p:blipFill>
        <p:spPr>
          <a:xfrm>
            <a:off x="7371184" y="1936178"/>
            <a:ext cx="9032033" cy="7980542"/>
          </a:xfrm>
          <a:prstGeom prst="rect">
            <a:avLst/>
          </a:prstGeom>
        </p:spPr>
      </p:pic>
      <p:sp>
        <p:nvSpPr>
          <p:cNvPr id="7" name="TextBox 6">
            <a:extLst>
              <a:ext uri="{FF2B5EF4-FFF2-40B4-BE49-F238E27FC236}">
                <a16:creationId xmlns:a16="http://schemas.microsoft.com/office/drawing/2014/main" id="{DE05F7AD-5513-47B2-90C1-6C651C0AC3B6}"/>
              </a:ext>
            </a:extLst>
          </p:cNvPr>
          <p:cNvSpPr txBox="1"/>
          <p:nvPr/>
        </p:nvSpPr>
        <p:spPr>
          <a:xfrm>
            <a:off x="2369975" y="2407298"/>
            <a:ext cx="2560188" cy="830997"/>
          </a:xfrm>
          <a:prstGeom prst="rect">
            <a:avLst/>
          </a:prstGeom>
          <a:noFill/>
        </p:spPr>
        <p:txBody>
          <a:bodyPr wrap="none" rtlCol="0">
            <a:spAutoFit/>
          </a:bodyPr>
          <a:lstStyle/>
          <a:p>
            <a:r>
              <a:rPr lang="en-US" sz="4800" dirty="0">
                <a:solidFill>
                  <a:srgbClr val="0070C0"/>
                </a:solidFill>
              </a:rPr>
              <a:t>HAZARDS</a:t>
            </a:r>
          </a:p>
        </p:txBody>
      </p:sp>
    </p:spTree>
    <p:extLst>
      <p:ext uri="{BB962C8B-B14F-4D97-AF65-F5344CB8AC3E}">
        <p14:creationId xmlns:p14="http://schemas.microsoft.com/office/powerpoint/2010/main" val="1030127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6600" dirty="0"/>
              <a:t>ICS 215A: Incident Action Plan Safety Analysis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22</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7" name="TextBox 6">
            <a:extLst>
              <a:ext uri="{FF2B5EF4-FFF2-40B4-BE49-F238E27FC236}">
                <a16:creationId xmlns:a16="http://schemas.microsoft.com/office/drawing/2014/main" id="{DE05F7AD-5513-47B2-90C1-6C651C0AC3B6}"/>
              </a:ext>
            </a:extLst>
          </p:cNvPr>
          <p:cNvSpPr txBox="1"/>
          <p:nvPr/>
        </p:nvSpPr>
        <p:spPr>
          <a:xfrm>
            <a:off x="2369975" y="2407298"/>
            <a:ext cx="2888740" cy="830997"/>
          </a:xfrm>
          <a:prstGeom prst="rect">
            <a:avLst/>
          </a:prstGeom>
          <a:noFill/>
        </p:spPr>
        <p:txBody>
          <a:bodyPr wrap="none" rtlCol="0">
            <a:spAutoFit/>
          </a:bodyPr>
          <a:lstStyle/>
          <a:p>
            <a:r>
              <a:rPr lang="en-US" sz="4800" dirty="0">
                <a:solidFill>
                  <a:srgbClr val="0070C0"/>
                </a:solidFill>
              </a:rPr>
              <a:t>CONTROLS</a:t>
            </a:r>
          </a:p>
        </p:txBody>
      </p:sp>
      <p:pic>
        <p:nvPicPr>
          <p:cNvPr id="8" name="Picture 7">
            <a:extLst>
              <a:ext uri="{FF2B5EF4-FFF2-40B4-BE49-F238E27FC236}">
                <a16:creationId xmlns:a16="http://schemas.microsoft.com/office/drawing/2014/main" id="{AA303317-F6FC-40AE-98AC-C6C028D34D98}"/>
              </a:ext>
            </a:extLst>
          </p:cNvPr>
          <p:cNvPicPr>
            <a:picLocks noChangeAspect="1"/>
          </p:cNvPicPr>
          <p:nvPr/>
        </p:nvPicPr>
        <p:blipFill>
          <a:blip r:embed="rId4"/>
          <a:stretch>
            <a:fillRect/>
          </a:stretch>
        </p:blipFill>
        <p:spPr>
          <a:xfrm>
            <a:off x="9114287" y="1760797"/>
            <a:ext cx="9050137" cy="3757140"/>
          </a:xfrm>
          <a:prstGeom prst="rect">
            <a:avLst/>
          </a:prstGeom>
        </p:spPr>
      </p:pic>
      <p:pic>
        <p:nvPicPr>
          <p:cNvPr id="10" name="Picture 9">
            <a:extLst>
              <a:ext uri="{FF2B5EF4-FFF2-40B4-BE49-F238E27FC236}">
                <a16:creationId xmlns:a16="http://schemas.microsoft.com/office/drawing/2014/main" id="{C5660CB9-72EE-4765-B7D2-F3811B836E05}"/>
              </a:ext>
            </a:extLst>
          </p:cNvPr>
          <p:cNvPicPr>
            <a:picLocks noChangeAspect="1"/>
          </p:cNvPicPr>
          <p:nvPr/>
        </p:nvPicPr>
        <p:blipFill>
          <a:blip r:embed="rId5"/>
          <a:stretch>
            <a:fillRect/>
          </a:stretch>
        </p:blipFill>
        <p:spPr>
          <a:xfrm>
            <a:off x="331781" y="4198776"/>
            <a:ext cx="8742756" cy="4273420"/>
          </a:xfrm>
          <a:prstGeom prst="rect">
            <a:avLst/>
          </a:prstGeom>
        </p:spPr>
      </p:pic>
      <p:pic>
        <p:nvPicPr>
          <p:cNvPr id="13" name="Picture 12">
            <a:extLst>
              <a:ext uri="{FF2B5EF4-FFF2-40B4-BE49-F238E27FC236}">
                <a16:creationId xmlns:a16="http://schemas.microsoft.com/office/drawing/2014/main" id="{48D6B521-B03D-492F-8697-7EBB0AE45119}"/>
              </a:ext>
            </a:extLst>
          </p:cNvPr>
          <p:cNvPicPr>
            <a:picLocks noChangeAspect="1"/>
          </p:cNvPicPr>
          <p:nvPr/>
        </p:nvPicPr>
        <p:blipFill>
          <a:blip r:embed="rId6"/>
          <a:stretch>
            <a:fillRect/>
          </a:stretch>
        </p:blipFill>
        <p:spPr>
          <a:xfrm>
            <a:off x="9116428" y="5633730"/>
            <a:ext cx="8792026" cy="3976169"/>
          </a:xfrm>
          <a:prstGeom prst="rect">
            <a:avLst/>
          </a:prstGeom>
        </p:spPr>
      </p:pic>
    </p:spTree>
    <p:extLst>
      <p:ext uri="{BB962C8B-B14F-4D97-AF65-F5344CB8AC3E}">
        <p14:creationId xmlns:p14="http://schemas.microsoft.com/office/powerpoint/2010/main" val="159597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204 Work Assignments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23</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8" name="Picture 7">
            <a:extLst>
              <a:ext uri="{FF2B5EF4-FFF2-40B4-BE49-F238E27FC236}">
                <a16:creationId xmlns:a16="http://schemas.microsoft.com/office/drawing/2014/main" id="{9FCF6B91-ACCD-4979-A206-330FD8FC8A08}"/>
              </a:ext>
            </a:extLst>
          </p:cNvPr>
          <p:cNvPicPr>
            <a:picLocks noChangeAspect="1"/>
          </p:cNvPicPr>
          <p:nvPr/>
        </p:nvPicPr>
        <p:blipFill>
          <a:blip r:embed="rId4"/>
          <a:stretch>
            <a:fillRect/>
          </a:stretch>
        </p:blipFill>
        <p:spPr>
          <a:xfrm>
            <a:off x="5061540" y="1436914"/>
            <a:ext cx="12896850" cy="8479806"/>
          </a:xfrm>
          <a:prstGeom prst="rect">
            <a:avLst/>
          </a:prstGeom>
        </p:spPr>
      </p:pic>
      <p:sp>
        <p:nvSpPr>
          <p:cNvPr id="9" name="TextBox 8">
            <a:extLst>
              <a:ext uri="{FF2B5EF4-FFF2-40B4-BE49-F238E27FC236}">
                <a16:creationId xmlns:a16="http://schemas.microsoft.com/office/drawing/2014/main" id="{CAC98876-2E9D-4B23-A1BD-33A70D97C5C5}"/>
              </a:ext>
            </a:extLst>
          </p:cNvPr>
          <p:cNvSpPr txBox="1"/>
          <p:nvPr/>
        </p:nvSpPr>
        <p:spPr>
          <a:xfrm>
            <a:off x="541176" y="3265714"/>
            <a:ext cx="3937518" cy="4524315"/>
          </a:xfrm>
          <a:prstGeom prst="rect">
            <a:avLst/>
          </a:prstGeom>
          <a:noFill/>
        </p:spPr>
        <p:txBody>
          <a:bodyPr wrap="square" rtlCol="0">
            <a:spAutoFit/>
          </a:bodyPr>
          <a:lstStyle/>
          <a:p>
            <a:r>
              <a:rPr lang="en-US" sz="3200" dirty="0">
                <a:solidFill>
                  <a:srgbClr val="0070C0"/>
                </a:solidFill>
              </a:rPr>
              <a:t>Boxes 1-5 can be completed by anyone collaborating on the form</a:t>
            </a:r>
          </a:p>
          <a:p>
            <a:endParaRPr lang="en-US" sz="3200" dirty="0">
              <a:solidFill>
                <a:srgbClr val="0070C0"/>
              </a:solidFill>
            </a:endParaRPr>
          </a:p>
          <a:p>
            <a:r>
              <a:rPr lang="en-US" sz="3200" dirty="0">
                <a:solidFill>
                  <a:srgbClr val="0070C0"/>
                </a:solidFill>
              </a:rPr>
              <a:t>Box 6: Resources Assigned</a:t>
            </a:r>
          </a:p>
          <a:p>
            <a:r>
              <a:rPr lang="en-US" sz="3200" dirty="0">
                <a:solidFill>
                  <a:srgbClr val="0070C0"/>
                </a:solidFill>
              </a:rPr>
              <a:t>Information provided by RESL</a:t>
            </a:r>
          </a:p>
        </p:txBody>
      </p:sp>
      <p:sp>
        <p:nvSpPr>
          <p:cNvPr id="10" name="Rectangle 9">
            <a:extLst>
              <a:ext uri="{FF2B5EF4-FFF2-40B4-BE49-F238E27FC236}">
                <a16:creationId xmlns:a16="http://schemas.microsoft.com/office/drawing/2014/main" id="{EA967E4D-94F5-4C2E-AD20-FFC0554A1037}"/>
              </a:ext>
            </a:extLst>
          </p:cNvPr>
          <p:cNvSpPr/>
          <p:nvPr/>
        </p:nvSpPr>
        <p:spPr>
          <a:xfrm>
            <a:off x="12559004" y="4739951"/>
            <a:ext cx="5187820" cy="40354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2424187-BE15-4214-B961-C536F4852D01}"/>
              </a:ext>
            </a:extLst>
          </p:cNvPr>
          <p:cNvSpPr txBox="1"/>
          <p:nvPr/>
        </p:nvSpPr>
        <p:spPr>
          <a:xfrm>
            <a:off x="17401591" y="8808736"/>
            <a:ext cx="690465" cy="646331"/>
          </a:xfrm>
          <a:prstGeom prst="rect">
            <a:avLst/>
          </a:prstGeom>
          <a:noFill/>
        </p:spPr>
        <p:txBody>
          <a:bodyPr wrap="square" rtlCol="0">
            <a:spAutoFit/>
          </a:bodyPr>
          <a:lstStyle/>
          <a:p>
            <a:r>
              <a:rPr lang="en-US" sz="3600" b="1" dirty="0">
                <a:solidFill>
                  <a:srgbClr val="FFC000"/>
                </a:solidFill>
              </a:rPr>
              <a:t>X</a:t>
            </a:r>
          </a:p>
        </p:txBody>
      </p:sp>
    </p:spTree>
    <p:extLst>
      <p:ext uri="{BB962C8B-B14F-4D97-AF65-F5344CB8AC3E}">
        <p14:creationId xmlns:p14="http://schemas.microsoft.com/office/powerpoint/2010/main" val="1910497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204 Work Assignments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24</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9" name="TextBox 8">
            <a:extLst>
              <a:ext uri="{FF2B5EF4-FFF2-40B4-BE49-F238E27FC236}">
                <a16:creationId xmlns:a16="http://schemas.microsoft.com/office/drawing/2014/main" id="{CAC98876-2E9D-4B23-A1BD-33A70D97C5C5}"/>
              </a:ext>
            </a:extLst>
          </p:cNvPr>
          <p:cNvSpPr txBox="1"/>
          <p:nvPr/>
        </p:nvSpPr>
        <p:spPr>
          <a:xfrm>
            <a:off x="387060" y="2352053"/>
            <a:ext cx="3494475" cy="6494085"/>
          </a:xfrm>
          <a:prstGeom prst="rect">
            <a:avLst/>
          </a:prstGeom>
          <a:noFill/>
        </p:spPr>
        <p:txBody>
          <a:bodyPr wrap="square" rtlCol="0">
            <a:spAutoFit/>
          </a:bodyPr>
          <a:lstStyle/>
          <a:p>
            <a:r>
              <a:rPr lang="en-US" sz="3200" b="1" dirty="0">
                <a:solidFill>
                  <a:srgbClr val="0070C0"/>
                </a:solidFill>
              </a:rPr>
              <a:t>Box 7: Work Assignments</a:t>
            </a:r>
          </a:p>
          <a:p>
            <a:r>
              <a:rPr lang="en-US" sz="3200" dirty="0">
                <a:solidFill>
                  <a:srgbClr val="0070C0"/>
                </a:solidFill>
              </a:rPr>
              <a:t>Completed by OSC – this should match the tactics assigned from the ICS-234 and ICS-215</a:t>
            </a:r>
          </a:p>
          <a:p>
            <a:endParaRPr lang="en-US" sz="3200" dirty="0">
              <a:solidFill>
                <a:srgbClr val="0070C0"/>
              </a:solidFill>
            </a:endParaRPr>
          </a:p>
          <a:p>
            <a:r>
              <a:rPr lang="en-US" sz="3200" b="1" dirty="0">
                <a:solidFill>
                  <a:srgbClr val="0070C0"/>
                </a:solidFill>
              </a:rPr>
              <a:t>Box 8: Special Instructions</a:t>
            </a:r>
          </a:p>
          <a:p>
            <a:r>
              <a:rPr lang="en-US" sz="3200" dirty="0">
                <a:solidFill>
                  <a:srgbClr val="0070C0"/>
                </a:solidFill>
              </a:rPr>
              <a:t>Information provided by SOFR and PSC</a:t>
            </a:r>
          </a:p>
        </p:txBody>
      </p:sp>
      <p:pic>
        <p:nvPicPr>
          <p:cNvPr id="6" name="Picture 5">
            <a:extLst>
              <a:ext uri="{FF2B5EF4-FFF2-40B4-BE49-F238E27FC236}">
                <a16:creationId xmlns:a16="http://schemas.microsoft.com/office/drawing/2014/main" id="{366A69EB-8AD7-4203-A8C5-E9DF26811B19}"/>
              </a:ext>
            </a:extLst>
          </p:cNvPr>
          <p:cNvPicPr>
            <a:picLocks noChangeAspect="1"/>
          </p:cNvPicPr>
          <p:nvPr/>
        </p:nvPicPr>
        <p:blipFill>
          <a:blip r:embed="rId4"/>
          <a:stretch>
            <a:fillRect/>
          </a:stretch>
        </p:blipFill>
        <p:spPr>
          <a:xfrm>
            <a:off x="4348448" y="2190361"/>
            <a:ext cx="13939552" cy="7411812"/>
          </a:xfrm>
          <a:prstGeom prst="rect">
            <a:avLst/>
          </a:prstGeom>
        </p:spPr>
      </p:pic>
      <p:sp>
        <p:nvSpPr>
          <p:cNvPr id="7" name="TextBox 6">
            <a:extLst>
              <a:ext uri="{FF2B5EF4-FFF2-40B4-BE49-F238E27FC236}">
                <a16:creationId xmlns:a16="http://schemas.microsoft.com/office/drawing/2014/main" id="{B729C58C-F6D3-4B9D-ABD1-82CC21F16322}"/>
              </a:ext>
            </a:extLst>
          </p:cNvPr>
          <p:cNvSpPr txBox="1"/>
          <p:nvPr/>
        </p:nvSpPr>
        <p:spPr>
          <a:xfrm>
            <a:off x="5419725" y="6027575"/>
            <a:ext cx="11234057" cy="507831"/>
          </a:xfrm>
          <a:prstGeom prst="rect">
            <a:avLst/>
          </a:prstGeom>
          <a:noFill/>
        </p:spPr>
        <p:txBody>
          <a:bodyPr wrap="square" rtlCol="0">
            <a:spAutoFit/>
          </a:bodyPr>
          <a:lstStyle/>
          <a:p>
            <a:r>
              <a:rPr lang="en-US" i="1" dirty="0">
                <a:solidFill>
                  <a:srgbClr val="C00000"/>
                </a:solidFill>
              </a:rPr>
              <a:t>Missing:  Location of Site Safety Plan</a:t>
            </a:r>
          </a:p>
        </p:txBody>
      </p:sp>
    </p:spTree>
    <p:extLst>
      <p:ext uri="{BB962C8B-B14F-4D97-AF65-F5344CB8AC3E}">
        <p14:creationId xmlns:p14="http://schemas.microsoft.com/office/powerpoint/2010/main" val="412901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204a Work Assignment Attachment</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25</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6" name="Picture 5">
            <a:extLst>
              <a:ext uri="{FF2B5EF4-FFF2-40B4-BE49-F238E27FC236}">
                <a16:creationId xmlns:a16="http://schemas.microsoft.com/office/drawing/2014/main" id="{B8C38A12-E05E-4AC6-A52B-33F08F0C3FA1}"/>
              </a:ext>
            </a:extLst>
          </p:cNvPr>
          <p:cNvPicPr>
            <a:picLocks noChangeAspect="1"/>
          </p:cNvPicPr>
          <p:nvPr/>
        </p:nvPicPr>
        <p:blipFill>
          <a:blip r:embed="rId4"/>
          <a:stretch>
            <a:fillRect/>
          </a:stretch>
        </p:blipFill>
        <p:spPr>
          <a:xfrm>
            <a:off x="5815012" y="1922106"/>
            <a:ext cx="11967447" cy="4646387"/>
          </a:xfrm>
          <a:prstGeom prst="rect">
            <a:avLst/>
          </a:prstGeom>
        </p:spPr>
      </p:pic>
      <p:pic>
        <p:nvPicPr>
          <p:cNvPr id="8" name="Picture 7">
            <a:extLst>
              <a:ext uri="{FF2B5EF4-FFF2-40B4-BE49-F238E27FC236}">
                <a16:creationId xmlns:a16="http://schemas.microsoft.com/office/drawing/2014/main" id="{51182056-3D5E-49AA-98C5-DBD80738D50F}"/>
              </a:ext>
            </a:extLst>
          </p:cNvPr>
          <p:cNvPicPr>
            <a:picLocks noChangeAspect="1"/>
          </p:cNvPicPr>
          <p:nvPr/>
        </p:nvPicPr>
        <p:blipFill>
          <a:blip r:embed="rId5"/>
          <a:stretch>
            <a:fillRect/>
          </a:stretch>
        </p:blipFill>
        <p:spPr>
          <a:xfrm>
            <a:off x="5815012" y="6888519"/>
            <a:ext cx="11932638" cy="2646007"/>
          </a:xfrm>
          <a:prstGeom prst="rect">
            <a:avLst/>
          </a:prstGeom>
        </p:spPr>
      </p:pic>
    </p:spTree>
    <p:extLst>
      <p:ext uri="{BB962C8B-B14F-4D97-AF65-F5344CB8AC3E}">
        <p14:creationId xmlns:p14="http://schemas.microsoft.com/office/powerpoint/2010/main" val="993250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ICS 220 Air Ops Summary</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26</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7" name="Picture 6">
            <a:extLst>
              <a:ext uri="{FF2B5EF4-FFF2-40B4-BE49-F238E27FC236}">
                <a16:creationId xmlns:a16="http://schemas.microsoft.com/office/drawing/2014/main" id="{9EA00802-67F0-4A51-975B-FCB6D7B21C82}"/>
              </a:ext>
            </a:extLst>
          </p:cNvPr>
          <p:cNvPicPr>
            <a:picLocks noChangeAspect="1"/>
          </p:cNvPicPr>
          <p:nvPr/>
        </p:nvPicPr>
        <p:blipFill>
          <a:blip r:embed="rId4"/>
          <a:stretch>
            <a:fillRect/>
          </a:stretch>
        </p:blipFill>
        <p:spPr>
          <a:xfrm>
            <a:off x="3631841" y="2183363"/>
            <a:ext cx="13817699" cy="5296371"/>
          </a:xfrm>
          <a:prstGeom prst="rect">
            <a:avLst/>
          </a:prstGeom>
        </p:spPr>
      </p:pic>
      <p:pic>
        <p:nvPicPr>
          <p:cNvPr id="10" name="Picture 9">
            <a:extLst>
              <a:ext uri="{FF2B5EF4-FFF2-40B4-BE49-F238E27FC236}">
                <a16:creationId xmlns:a16="http://schemas.microsoft.com/office/drawing/2014/main" id="{A1F363DC-37F2-462D-90A4-0C529C17E09C}"/>
              </a:ext>
            </a:extLst>
          </p:cNvPr>
          <p:cNvPicPr>
            <a:picLocks noChangeAspect="1"/>
          </p:cNvPicPr>
          <p:nvPr/>
        </p:nvPicPr>
        <p:blipFill>
          <a:blip r:embed="rId5"/>
          <a:stretch>
            <a:fillRect/>
          </a:stretch>
        </p:blipFill>
        <p:spPr>
          <a:xfrm>
            <a:off x="3631841" y="7669765"/>
            <a:ext cx="13826463" cy="1998259"/>
          </a:xfrm>
          <a:prstGeom prst="rect">
            <a:avLst/>
          </a:prstGeom>
        </p:spPr>
      </p:pic>
      <p:sp>
        <p:nvSpPr>
          <p:cNvPr id="12" name="TextBox 11">
            <a:extLst>
              <a:ext uri="{FF2B5EF4-FFF2-40B4-BE49-F238E27FC236}">
                <a16:creationId xmlns:a16="http://schemas.microsoft.com/office/drawing/2014/main" id="{BDE055F7-43C8-47E8-98A6-D760F1F68E84}"/>
              </a:ext>
            </a:extLst>
          </p:cNvPr>
          <p:cNvSpPr txBox="1"/>
          <p:nvPr/>
        </p:nvSpPr>
        <p:spPr>
          <a:xfrm>
            <a:off x="690465" y="3956180"/>
            <a:ext cx="2500604" cy="2554545"/>
          </a:xfrm>
          <a:prstGeom prst="rect">
            <a:avLst/>
          </a:prstGeom>
          <a:noFill/>
        </p:spPr>
        <p:txBody>
          <a:bodyPr wrap="square" rtlCol="0">
            <a:spAutoFit/>
          </a:bodyPr>
          <a:lstStyle/>
          <a:p>
            <a:r>
              <a:rPr lang="en-US" sz="3200" dirty="0">
                <a:solidFill>
                  <a:srgbClr val="0070C0"/>
                </a:solidFill>
              </a:rPr>
              <a:t>Equivalent of ICS-204 Work Assignment for aviation assets</a:t>
            </a:r>
          </a:p>
        </p:txBody>
      </p:sp>
    </p:spTree>
    <p:extLst>
      <p:ext uri="{BB962C8B-B14F-4D97-AF65-F5344CB8AC3E}">
        <p14:creationId xmlns:p14="http://schemas.microsoft.com/office/powerpoint/2010/main" val="4256683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3E5330-5722-4786-952A-495981013D2C}"/>
              </a:ext>
            </a:extLst>
          </p:cNvPr>
          <p:cNvSpPr/>
          <p:nvPr/>
        </p:nvSpPr>
        <p:spPr>
          <a:xfrm>
            <a:off x="-168442" y="-40620"/>
            <a:ext cx="5369088" cy="103276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67F48C5-94C4-4797-8AF0-9EDB7EE71480}"/>
              </a:ext>
            </a:extLst>
          </p:cNvPr>
          <p:cNvSpPr>
            <a:spLocks noGrp="1"/>
          </p:cNvSpPr>
          <p:nvPr>
            <p:ph type="sldNum" sz="quarter" idx="12"/>
          </p:nvPr>
        </p:nvSpPr>
        <p:spPr/>
        <p:txBody>
          <a:bodyPr/>
          <a:lstStyle/>
          <a:p>
            <a:fld id="{19A780C1-9326-446D-A75B-5082E9131EE1}" type="slidenum">
              <a:rPr lang="en-US" smtClean="0"/>
              <a:t>27</a:t>
            </a:fld>
            <a:endParaRPr lang="en-US"/>
          </a:p>
        </p:txBody>
      </p:sp>
      <p:pic>
        <p:nvPicPr>
          <p:cNvPr id="20" name="Picture 19">
            <a:extLst>
              <a:ext uri="{FF2B5EF4-FFF2-40B4-BE49-F238E27FC236}">
                <a16:creationId xmlns:a16="http://schemas.microsoft.com/office/drawing/2014/main" id="{5C1B4BC3-9585-42B8-A369-416F5617B5E2}"/>
              </a:ext>
            </a:extLst>
          </p:cNvPr>
          <p:cNvPicPr>
            <a:picLocks noChangeAspect="1"/>
          </p:cNvPicPr>
          <p:nvPr/>
        </p:nvPicPr>
        <p:blipFill rotWithShape="1">
          <a:blip r:embed="rId3">
            <a:extLst>
              <a:ext uri="{28A0092B-C50C-407E-A947-70E740481C1C}">
                <a14:useLocalDpi xmlns:a14="http://schemas.microsoft.com/office/drawing/2010/main" val="0"/>
              </a:ext>
            </a:extLst>
          </a:blip>
          <a:srcRect l="9363"/>
          <a:stretch/>
        </p:blipFill>
        <p:spPr>
          <a:xfrm>
            <a:off x="5200646" y="0"/>
            <a:ext cx="13093149" cy="1647714"/>
          </a:xfrm>
          <a:prstGeom prst="rect">
            <a:avLst/>
          </a:prstGeom>
          <a:solidFill>
            <a:srgbClr val="0073A3"/>
          </a:solidFill>
        </p:spPr>
      </p:pic>
      <p:sp>
        <p:nvSpPr>
          <p:cNvPr id="21" name="Title 1">
            <a:extLst>
              <a:ext uri="{FF2B5EF4-FFF2-40B4-BE49-F238E27FC236}">
                <a16:creationId xmlns:a16="http://schemas.microsoft.com/office/drawing/2014/main" id="{9ACA9DAB-584A-48B2-B48C-A763DCC59BDB}"/>
              </a:ext>
              <a:ext uri="{C183D7F6-B498-43B3-948B-1728B52AA6E4}">
                <adec:decorative xmlns:adec="http://schemas.microsoft.com/office/drawing/2017/decorative" val="1"/>
              </a:ext>
            </a:extLst>
          </p:cNvPr>
          <p:cNvSpPr>
            <a:spLocks noGrp="1"/>
          </p:cNvSpPr>
          <p:nvPr>
            <p:ph type="title"/>
          </p:nvPr>
        </p:nvSpPr>
        <p:spPr>
          <a:xfrm>
            <a:off x="6648450" y="-40620"/>
            <a:ext cx="10797325" cy="1988345"/>
          </a:xfrm>
        </p:spPr>
        <p:txBody>
          <a:bodyPr>
            <a:normAutofit/>
          </a:bodyPr>
          <a:lstStyle/>
          <a:p>
            <a:r>
              <a:rPr lang="en-US" sz="6600" dirty="0">
                <a:solidFill>
                  <a:schemeClr val="bg1"/>
                </a:solidFill>
              </a:rPr>
              <a:t>Round table</a:t>
            </a:r>
          </a:p>
        </p:txBody>
      </p:sp>
      <p:pic>
        <p:nvPicPr>
          <p:cNvPr id="4" name="Picture 3">
            <a:extLst>
              <a:ext uri="{FF2B5EF4-FFF2-40B4-BE49-F238E27FC236}">
                <a16:creationId xmlns:a16="http://schemas.microsoft.com/office/drawing/2014/main" id="{EF732E1B-1A2D-46DA-97CD-B71211890E00}"/>
              </a:ext>
            </a:extLst>
          </p:cNvPr>
          <p:cNvPicPr>
            <a:picLocks noChangeAspect="1"/>
          </p:cNvPicPr>
          <p:nvPr/>
        </p:nvPicPr>
        <p:blipFill>
          <a:blip r:embed="rId4"/>
          <a:stretch>
            <a:fillRect/>
          </a:stretch>
        </p:blipFill>
        <p:spPr>
          <a:xfrm>
            <a:off x="5629283" y="456331"/>
            <a:ext cx="847417" cy="847417"/>
          </a:xfrm>
          <a:prstGeom prst="rect">
            <a:avLst/>
          </a:prstGeom>
        </p:spPr>
      </p:pic>
      <p:pic>
        <p:nvPicPr>
          <p:cNvPr id="6" name="Picture 5">
            <a:extLst>
              <a:ext uri="{FF2B5EF4-FFF2-40B4-BE49-F238E27FC236}">
                <a16:creationId xmlns:a16="http://schemas.microsoft.com/office/drawing/2014/main" id="{F8DB9022-F428-4B2C-8EC9-3F517FC9701B}"/>
              </a:ext>
            </a:extLst>
          </p:cNvPr>
          <p:cNvPicPr>
            <a:picLocks noChangeAspect="1"/>
          </p:cNvPicPr>
          <p:nvPr/>
        </p:nvPicPr>
        <p:blipFill>
          <a:blip r:embed="rId5"/>
          <a:stretch>
            <a:fillRect/>
          </a:stretch>
        </p:blipFill>
        <p:spPr>
          <a:xfrm>
            <a:off x="232475" y="2508256"/>
            <a:ext cx="4435778" cy="4535682"/>
          </a:xfrm>
          <a:prstGeom prst="rect">
            <a:avLst/>
          </a:prstGeom>
        </p:spPr>
      </p:pic>
      <p:sp>
        <p:nvSpPr>
          <p:cNvPr id="8" name="TextBox 7">
            <a:extLst>
              <a:ext uri="{FF2B5EF4-FFF2-40B4-BE49-F238E27FC236}">
                <a16:creationId xmlns:a16="http://schemas.microsoft.com/office/drawing/2014/main" id="{E1E4BCD2-C050-40B3-AE3E-3AED95C7EA67}"/>
              </a:ext>
            </a:extLst>
          </p:cNvPr>
          <p:cNvSpPr txBox="1"/>
          <p:nvPr/>
        </p:nvSpPr>
        <p:spPr>
          <a:xfrm>
            <a:off x="6233376" y="2794219"/>
            <a:ext cx="10797324" cy="6740307"/>
          </a:xfrm>
          <a:prstGeom prst="rect">
            <a:avLst/>
          </a:prstGeom>
          <a:noFill/>
        </p:spPr>
        <p:txBody>
          <a:bodyPr wrap="square" rtlCol="0">
            <a:spAutoFit/>
          </a:bodyPr>
          <a:lstStyle/>
          <a:p>
            <a:pPr algn="ctr"/>
            <a:r>
              <a:rPr lang="en-US" sz="7200" dirty="0"/>
              <a:t>Questions?</a:t>
            </a:r>
          </a:p>
          <a:p>
            <a:pPr algn="ctr"/>
            <a:endParaRPr lang="en-US" sz="7200" dirty="0"/>
          </a:p>
          <a:p>
            <a:pPr algn="ctr"/>
            <a:r>
              <a:rPr lang="en-US" sz="7200" dirty="0"/>
              <a:t>Discussion</a:t>
            </a:r>
          </a:p>
          <a:p>
            <a:pPr algn="ctr"/>
            <a:endParaRPr lang="en-US" sz="7200" dirty="0"/>
          </a:p>
          <a:p>
            <a:pPr algn="ctr"/>
            <a:r>
              <a:rPr lang="en-US" sz="7200" i="1" dirty="0"/>
              <a:t>Thank you for your participation</a:t>
            </a:r>
          </a:p>
        </p:txBody>
      </p:sp>
    </p:spTree>
    <p:extLst>
      <p:ext uri="{BB962C8B-B14F-4D97-AF65-F5344CB8AC3E}">
        <p14:creationId xmlns:p14="http://schemas.microsoft.com/office/powerpoint/2010/main" val="2393732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D5B8D"/>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1AD5D-C0ED-470A-B008-E2BC4BAB0966}"/>
              </a:ext>
            </a:extLst>
          </p:cNvPr>
          <p:cNvSpPr>
            <a:spLocks noGrp="1"/>
          </p:cNvSpPr>
          <p:nvPr>
            <p:ph type="sldNum" sz="quarter" idx="12"/>
          </p:nvPr>
        </p:nvSpPr>
        <p:spPr/>
        <p:txBody>
          <a:bodyPr/>
          <a:lstStyle/>
          <a:p>
            <a:fld id="{19A780C1-9326-446D-A75B-5082E9131EE1}" type="slidenum">
              <a:rPr lang="en-US" smtClean="0"/>
              <a:t>28</a:t>
            </a:fld>
            <a:endParaRPr lang="en-US"/>
          </a:p>
        </p:txBody>
      </p:sp>
      <p:sp>
        <p:nvSpPr>
          <p:cNvPr id="3" name="Footer Placeholder 2">
            <a:extLst>
              <a:ext uri="{FF2B5EF4-FFF2-40B4-BE49-F238E27FC236}">
                <a16:creationId xmlns:a16="http://schemas.microsoft.com/office/drawing/2014/main" id="{A2A74667-E115-4BA3-98A7-39835900CDBD}"/>
              </a:ext>
            </a:extLst>
          </p:cNvPr>
          <p:cNvSpPr>
            <a:spLocks noGrp="1"/>
          </p:cNvSpPr>
          <p:nvPr>
            <p:ph type="ftr" sz="quarter" idx="11"/>
          </p:nvPr>
        </p:nvSpPr>
        <p:spPr>
          <a:xfrm>
            <a:off x="1257301" y="9534526"/>
            <a:ext cx="2961410" cy="547688"/>
          </a:xfrm>
        </p:spPr>
        <p:txBody>
          <a:bodyPr/>
          <a:lstStyle/>
          <a:p>
            <a:endParaRPr lang="en-US" sz="2400" dirty="0"/>
          </a:p>
        </p:txBody>
      </p:sp>
      <p:sp>
        <p:nvSpPr>
          <p:cNvPr id="30" name="TextBox 5">
            <a:extLst>
              <a:ext uri="{FF2B5EF4-FFF2-40B4-BE49-F238E27FC236}">
                <a16:creationId xmlns:a16="http://schemas.microsoft.com/office/drawing/2014/main" id="{BB69A120-BA24-4B9F-8ABE-BAF8DBE6FEB7}"/>
              </a:ext>
            </a:extLst>
          </p:cNvPr>
          <p:cNvSpPr txBox="1"/>
          <p:nvPr/>
        </p:nvSpPr>
        <p:spPr>
          <a:xfrm>
            <a:off x="3683000" y="3212760"/>
            <a:ext cx="11290300" cy="5962145"/>
          </a:xfrm>
          <a:prstGeom prst="rect">
            <a:avLst/>
          </a:prstGeom>
        </p:spPr>
        <p:txBody>
          <a:bodyPr wrap="square" lIns="0" tIns="0" rIns="0" bIns="0" rtlCol="0" anchor="t">
            <a:spAutoFit/>
          </a:bodyPr>
          <a:lstStyle/>
          <a:p>
            <a:pPr algn="ctr">
              <a:lnSpc>
                <a:spcPts val="6670"/>
              </a:lnSpc>
            </a:pPr>
            <a:r>
              <a:rPr lang="en-US" sz="5000" cap="all" spc="250" dirty="0">
                <a:solidFill>
                  <a:srgbClr val="F2FAFF"/>
                </a:solidFill>
              </a:rPr>
              <a:t>Additional Sessions</a:t>
            </a:r>
            <a:endParaRPr lang="en-US" sz="5000" spc="250" dirty="0">
              <a:solidFill>
                <a:srgbClr val="F2FAFF"/>
              </a:solidFill>
            </a:endParaRPr>
          </a:p>
          <a:p>
            <a:pPr algn="ctr">
              <a:lnSpc>
                <a:spcPts val="6670"/>
              </a:lnSpc>
            </a:pPr>
            <a:r>
              <a:rPr lang="en-US" sz="3400" cap="all" spc="82" dirty="0">
                <a:solidFill>
                  <a:srgbClr val="F2FAFF"/>
                </a:solidFill>
              </a:rPr>
              <a:t>COMMAND STAFF</a:t>
            </a:r>
          </a:p>
          <a:p>
            <a:pPr algn="ctr">
              <a:lnSpc>
                <a:spcPts val="6670"/>
              </a:lnSpc>
            </a:pPr>
            <a:r>
              <a:rPr lang="en-US" sz="3400" cap="all" spc="82" dirty="0">
                <a:solidFill>
                  <a:srgbClr val="F2FAFF"/>
                </a:solidFill>
                <a:cs typeface="Calibri"/>
              </a:rPr>
              <a:t>Planning section</a:t>
            </a:r>
          </a:p>
          <a:p>
            <a:pPr algn="ctr">
              <a:lnSpc>
                <a:spcPts val="6670"/>
              </a:lnSpc>
            </a:pPr>
            <a:r>
              <a:rPr lang="en-US" sz="3400" cap="all" spc="82" dirty="0">
                <a:solidFill>
                  <a:srgbClr val="F2FAFF"/>
                </a:solidFill>
                <a:cs typeface="Calibri"/>
              </a:rPr>
              <a:t>LOGISTICS SECTION</a:t>
            </a:r>
          </a:p>
          <a:p>
            <a:pPr algn="ctr">
              <a:lnSpc>
                <a:spcPts val="6670"/>
              </a:lnSpc>
            </a:pPr>
            <a:r>
              <a:rPr lang="en-US" sz="3400" cap="all" spc="82" dirty="0">
                <a:solidFill>
                  <a:srgbClr val="F2FAFF"/>
                </a:solidFill>
                <a:cs typeface="Calibri"/>
              </a:rPr>
              <a:t>Finance/ADMIN &amp; INTEL sections</a:t>
            </a:r>
          </a:p>
          <a:p>
            <a:pPr algn="ctr">
              <a:lnSpc>
                <a:spcPts val="6670"/>
              </a:lnSpc>
            </a:pPr>
            <a:endParaRPr lang="en-US" sz="4800" spc="250" dirty="0">
              <a:solidFill>
                <a:srgbClr val="F2FAFF"/>
              </a:solidFill>
            </a:endParaRPr>
          </a:p>
          <a:p>
            <a:pPr algn="ctr">
              <a:lnSpc>
                <a:spcPts val="6670"/>
              </a:lnSpc>
            </a:pPr>
            <a:endParaRPr lang="en-US" sz="4800" spc="114" dirty="0">
              <a:solidFill>
                <a:srgbClr val="F2FAFF"/>
              </a:solidFill>
            </a:endParaRPr>
          </a:p>
        </p:txBody>
      </p:sp>
      <p:cxnSp>
        <p:nvCxnSpPr>
          <p:cNvPr id="31" name="Straight Connector 30">
            <a:extLst>
              <a:ext uri="{FF2B5EF4-FFF2-40B4-BE49-F238E27FC236}">
                <a16:creationId xmlns:a16="http://schemas.microsoft.com/office/drawing/2014/main" id="{E60CB7B5-7FEB-455A-9102-B6B47F4B3C2B}"/>
              </a:ext>
            </a:extLst>
          </p:cNvPr>
          <p:cNvCxnSpPr>
            <a:cxnSpLocks/>
          </p:cNvCxnSpPr>
          <p:nvPr/>
        </p:nvCxnSpPr>
        <p:spPr>
          <a:xfrm flipH="1">
            <a:off x="4218711" y="2993233"/>
            <a:ext cx="103314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2248E13-8906-4C7D-BBB5-7B88588A6195}"/>
              </a:ext>
            </a:extLst>
          </p:cNvPr>
          <p:cNvCxnSpPr>
            <a:cxnSpLocks/>
          </p:cNvCxnSpPr>
          <p:nvPr/>
        </p:nvCxnSpPr>
        <p:spPr>
          <a:xfrm flipH="1">
            <a:off x="4218711" y="7717633"/>
            <a:ext cx="103314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7188A7D7-3968-4911-9BCC-7F0212945E31}"/>
              </a:ext>
            </a:extLst>
          </p:cNvPr>
          <p:cNvSpPr txBox="1">
            <a:spLocks/>
          </p:cNvSpPr>
          <p:nvPr/>
        </p:nvSpPr>
        <p:spPr>
          <a:xfrm>
            <a:off x="1257300" y="9534526"/>
            <a:ext cx="11040031" cy="547688"/>
          </a:xfrm>
          <a:prstGeom prst="rect">
            <a:avLst/>
          </a:prstGeom>
        </p:spPr>
        <p:txBody>
          <a:bodyPr vert="horz" lIns="91440" tIns="45720" rIns="91440" bIns="45720" rtlCol="0" anchor="ctr"/>
          <a:lstStyle>
            <a:defPPr>
              <a:defRPr lang="en-US"/>
            </a:defPPr>
            <a:lvl1pPr marL="0" algn="l" defTabSz="1371600" rtl="0" eaLnBrk="1" latinLnBrk="0" hangingPunct="1">
              <a:defRPr sz="1800" kern="1200">
                <a:solidFill>
                  <a:srgbClr val="0073A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dirty="0">
                <a:solidFill>
                  <a:schemeClr val="bg1"/>
                </a:solidFill>
              </a:rPr>
              <a:t>PAC-3IM Reserve IMAT | Planning Team</a:t>
            </a:r>
            <a:endParaRPr lang="en-US" sz="2400" dirty="0">
              <a:solidFill>
                <a:schemeClr val="bg1"/>
              </a:solidFill>
            </a:endParaRPr>
          </a:p>
        </p:txBody>
      </p:sp>
    </p:spTree>
    <p:extLst>
      <p:ext uri="{BB962C8B-B14F-4D97-AF65-F5344CB8AC3E}">
        <p14:creationId xmlns:p14="http://schemas.microsoft.com/office/powerpoint/2010/main" val="161073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Overview</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3</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sp>
        <p:nvSpPr>
          <p:cNvPr id="7" name="TextBox 6">
            <a:extLst>
              <a:ext uri="{FF2B5EF4-FFF2-40B4-BE49-F238E27FC236}">
                <a16:creationId xmlns:a16="http://schemas.microsoft.com/office/drawing/2014/main" id="{AC4F8EE4-49FF-4F66-A406-88160AE1AEFE}"/>
              </a:ext>
            </a:extLst>
          </p:cNvPr>
          <p:cNvSpPr txBox="1"/>
          <p:nvPr/>
        </p:nvSpPr>
        <p:spPr>
          <a:xfrm>
            <a:off x="896353" y="2228942"/>
            <a:ext cx="10365205" cy="6740307"/>
          </a:xfrm>
          <a:prstGeom prst="rect">
            <a:avLst/>
          </a:prstGeom>
          <a:noFill/>
        </p:spPr>
        <p:txBody>
          <a:bodyPr wrap="square" rtlCol="0">
            <a:spAutoFit/>
          </a:bodyPr>
          <a:lstStyle/>
          <a:p>
            <a:r>
              <a:rPr lang="en-US" sz="3600" b="1" i="1" dirty="0"/>
              <a:t>ICS is both an organizational structure and a process; follow the ICS structure flexibly but follow the ICS process rigidly. </a:t>
            </a:r>
          </a:p>
          <a:p>
            <a:endParaRPr lang="en-US" sz="3600" dirty="0"/>
          </a:p>
          <a:p>
            <a:pPr marL="571500" indent="-571500">
              <a:buFont typeface="Arial" panose="020B0604020202020204" pitchFamily="34" charset="0"/>
              <a:buChar char="•"/>
            </a:pPr>
            <a:r>
              <a:rPr lang="en-US" sz="3600" dirty="0"/>
              <a:t>Common Terminology</a:t>
            </a:r>
          </a:p>
          <a:p>
            <a:pPr marL="571500" indent="-571500">
              <a:buFont typeface="Arial" panose="020B0604020202020204" pitchFamily="34" charset="0"/>
              <a:buChar char="•"/>
            </a:pPr>
            <a:r>
              <a:rPr lang="en-US" sz="3600" dirty="0"/>
              <a:t>Integrated Communications</a:t>
            </a:r>
          </a:p>
          <a:p>
            <a:pPr marL="571500" indent="-571500">
              <a:buFont typeface="Arial" panose="020B0604020202020204" pitchFamily="34" charset="0"/>
              <a:buChar char="•"/>
            </a:pPr>
            <a:r>
              <a:rPr lang="en-US" sz="3600" dirty="0"/>
              <a:t>Modular Organization</a:t>
            </a:r>
          </a:p>
          <a:p>
            <a:pPr marL="571500" indent="-571500">
              <a:buFont typeface="Arial" panose="020B0604020202020204" pitchFamily="34" charset="0"/>
              <a:buChar char="•"/>
            </a:pPr>
            <a:r>
              <a:rPr lang="en-US" sz="3600" dirty="0"/>
              <a:t>Unified Command Structure</a:t>
            </a:r>
          </a:p>
          <a:p>
            <a:pPr marL="571500" indent="-571500">
              <a:buFont typeface="Arial" panose="020B0604020202020204" pitchFamily="34" charset="0"/>
              <a:buChar char="•"/>
            </a:pPr>
            <a:r>
              <a:rPr lang="en-US" sz="3600" dirty="0"/>
              <a:t>Manageable Span of Control</a:t>
            </a:r>
          </a:p>
          <a:p>
            <a:pPr marL="571500" indent="-571500">
              <a:buFont typeface="Arial" panose="020B0604020202020204" pitchFamily="34" charset="0"/>
              <a:buChar char="•"/>
            </a:pPr>
            <a:r>
              <a:rPr lang="en-US" sz="3600" dirty="0"/>
              <a:t>Consolidated Action Plans</a:t>
            </a:r>
          </a:p>
          <a:p>
            <a:pPr marL="571500" indent="-571500">
              <a:buFont typeface="Arial" panose="020B0604020202020204" pitchFamily="34" charset="0"/>
              <a:buChar char="•"/>
            </a:pPr>
            <a:r>
              <a:rPr lang="en-US" sz="3600" dirty="0"/>
              <a:t>Comprehensive Resource Management</a:t>
            </a:r>
          </a:p>
          <a:p>
            <a:pPr marL="571500" indent="-571500">
              <a:buFont typeface="Arial" panose="020B0604020202020204" pitchFamily="34" charset="0"/>
              <a:buChar char="•"/>
            </a:pPr>
            <a:r>
              <a:rPr lang="en-US" sz="3600" dirty="0"/>
              <a:t>Agency Inter-Operability</a:t>
            </a:r>
          </a:p>
        </p:txBody>
      </p:sp>
      <p:pic>
        <p:nvPicPr>
          <p:cNvPr id="3" name="Picture 2">
            <a:extLst>
              <a:ext uri="{FF2B5EF4-FFF2-40B4-BE49-F238E27FC236}">
                <a16:creationId xmlns:a16="http://schemas.microsoft.com/office/drawing/2014/main" id="{9B22357A-A281-441B-8742-82F95E9F9515}"/>
              </a:ext>
            </a:extLst>
          </p:cNvPr>
          <p:cNvPicPr>
            <a:picLocks noChangeAspect="1"/>
          </p:cNvPicPr>
          <p:nvPr/>
        </p:nvPicPr>
        <p:blipFill>
          <a:blip r:embed="rId4"/>
          <a:stretch>
            <a:fillRect/>
          </a:stretch>
        </p:blipFill>
        <p:spPr>
          <a:xfrm>
            <a:off x="11811000" y="2336783"/>
            <a:ext cx="5219700" cy="6524625"/>
          </a:xfrm>
          <a:prstGeom prst="rect">
            <a:avLst/>
          </a:prstGeom>
        </p:spPr>
      </p:pic>
    </p:spTree>
    <p:extLst>
      <p:ext uri="{BB962C8B-B14F-4D97-AF65-F5344CB8AC3E}">
        <p14:creationId xmlns:p14="http://schemas.microsoft.com/office/powerpoint/2010/main" val="425554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a:t>Introduction to Forms</a:t>
            </a:r>
            <a:endParaRPr lang="en-US" sz="6600" dirty="0"/>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4</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pic>
        <p:nvPicPr>
          <p:cNvPr id="7172" name="Picture 4" descr="ICS Form Wall Charts - Initial Response – TRG Store">
            <a:extLst>
              <a:ext uri="{FF2B5EF4-FFF2-40B4-BE49-F238E27FC236}">
                <a16:creationId xmlns:a16="http://schemas.microsoft.com/office/drawing/2014/main" id="{01E8E859-3DC6-4969-8F2A-05863836F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3674" y="2284028"/>
            <a:ext cx="6677026" cy="66770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274069E-651A-4634-B660-FC15B78936CD}"/>
              </a:ext>
            </a:extLst>
          </p:cNvPr>
          <p:cNvSpPr txBox="1"/>
          <p:nvPr/>
        </p:nvSpPr>
        <p:spPr>
          <a:xfrm>
            <a:off x="1257298" y="2555631"/>
            <a:ext cx="8871440" cy="6478697"/>
          </a:xfrm>
          <a:prstGeom prst="rect">
            <a:avLst/>
          </a:prstGeom>
          <a:noFill/>
        </p:spPr>
        <p:txBody>
          <a:bodyPr wrap="square" rtlCol="0">
            <a:spAutoFit/>
          </a:bodyPr>
          <a:lstStyle/>
          <a:p>
            <a:r>
              <a:rPr lang="en-US" sz="3600" dirty="0">
                <a:effectLst/>
                <a:latin typeface="arial" panose="020B0604020202020204" pitchFamily="34" charset="0"/>
              </a:rPr>
              <a:t>The ICS forms are valuable tools that can be used to:</a:t>
            </a:r>
          </a:p>
          <a:p>
            <a:endParaRPr lang="en-US" sz="3600" dirty="0">
              <a:effectLst/>
              <a:latin typeface="arial" panose="020B0604020202020204" pitchFamily="34" charset="0"/>
            </a:endParaRPr>
          </a:p>
          <a:p>
            <a:pPr marL="457200" indent="-457200">
              <a:buFont typeface="Arial" panose="020B0604020202020204" pitchFamily="34" charset="0"/>
              <a:buChar char="•"/>
            </a:pPr>
            <a:r>
              <a:rPr lang="en-US" sz="2800" dirty="0">
                <a:effectLst/>
                <a:latin typeface="arial" panose="020B0604020202020204" pitchFamily="34" charset="0"/>
              </a:rPr>
              <a:t>Gather and disseminate information</a:t>
            </a:r>
          </a:p>
          <a:p>
            <a:pPr marL="457200" indent="-457200">
              <a:buFont typeface="Arial" panose="020B0604020202020204" pitchFamily="34" charset="0"/>
              <a:buChar char="•"/>
            </a:pPr>
            <a:r>
              <a:rPr lang="en-US" sz="2800" dirty="0">
                <a:effectLst/>
                <a:latin typeface="arial" panose="020B0604020202020204" pitchFamily="34" charset="0"/>
              </a:rPr>
              <a:t>Develop a common operational picture and situational awareness</a:t>
            </a:r>
          </a:p>
          <a:p>
            <a:pPr marL="457200" indent="-457200">
              <a:buFont typeface="Arial" panose="020B0604020202020204" pitchFamily="34" charset="0"/>
              <a:buChar char="•"/>
            </a:pPr>
            <a:r>
              <a:rPr lang="en-US" sz="2800" dirty="0">
                <a:effectLst/>
                <a:latin typeface="arial" panose="020B0604020202020204" pitchFamily="34" charset="0"/>
              </a:rPr>
              <a:t>Provide a comprehensive understanding of incident status, intended objectives, and resource utilization</a:t>
            </a:r>
          </a:p>
          <a:p>
            <a:pPr marL="457200" indent="-457200">
              <a:buFont typeface="Arial" panose="020B0604020202020204" pitchFamily="34" charset="0"/>
              <a:buChar char="•"/>
            </a:pPr>
            <a:r>
              <a:rPr lang="en-US" sz="2800" dirty="0">
                <a:effectLst/>
                <a:latin typeface="arial" panose="020B0604020202020204" pitchFamily="34" charset="0"/>
              </a:rPr>
              <a:t>Assist in building the IAP in conjunction with and supporting the planning process</a:t>
            </a:r>
          </a:p>
          <a:p>
            <a:pPr marL="457200" indent="-457200">
              <a:buFont typeface="Arial" panose="020B0604020202020204" pitchFamily="34" charset="0"/>
              <a:buChar char="•"/>
            </a:pPr>
            <a:r>
              <a:rPr lang="en-US" sz="2800" dirty="0">
                <a:effectLst/>
                <a:latin typeface="arial" panose="020B0604020202020204" pitchFamily="34" charset="0"/>
              </a:rPr>
              <a:t>Account for all participants operating at the incident</a:t>
            </a:r>
          </a:p>
          <a:p>
            <a:pPr marL="457200" indent="-457200">
              <a:buFont typeface="Arial" panose="020B0604020202020204" pitchFamily="34" charset="0"/>
              <a:buChar char="•"/>
            </a:pPr>
            <a:r>
              <a:rPr lang="en-US" sz="2800" dirty="0">
                <a:effectLst/>
                <a:latin typeface="arial" panose="020B0604020202020204" pitchFamily="34" charset="0"/>
              </a:rPr>
              <a:t>Ensure there is a legal and historical record of the event</a:t>
            </a:r>
          </a:p>
          <a:p>
            <a:endParaRPr lang="en-US" dirty="0"/>
          </a:p>
        </p:txBody>
      </p:sp>
    </p:spTree>
    <p:extLst>
      <p:ext uri="{BB962C8B-B14F-4D97-AF65-F5344CB8AC3E}">
        <p14:creationId xmlns:p14="http://schemas.microsoft.com/office/powerpoint/2010/main" val="198621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Forms: Coast Guard / FEMA</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5</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3" name="Table 5">
            <a:extLst>
              <a:ext uri="{FF2B5EF4-FFF2-40B4-BE49-F238E27FC236}">
                <a16:creationId xmlns:a16="http://schemas.microsoft.com/office/drawing/2014/main" id="{21B00509-921D-439F-B667-03CA2076AB95}"/>
              </a:ext>
            </a:extLst>
          </p:cNvPr>
          <p:cNvGraphicFramePr>
            <a:graphicFrameLocks noGrp="1"/>
          </p:cNvGraphicFramePr>
          <p:nvPr>
            <p:extLst>
              <p:ext uri="{D42A27DB-BD31-4B8C-83A1-F6EECF244321}">
                <p14:modId xmlns:p14="http://schemas.microsoft.com/office/powerpoint/2010/main" val="3955244886"/>
              </p:ext>
            </p:extLst>
          </p:nvPr>
        </p:nvGraphicFramePr>
        <p:xfrm>
          <a:off x="469165" y="1876380"/>
          <a:ext cx="8112127" cy="8168640"/>
        </p:xfrm>
        <a:graphic>
          <a:graphicData uri="http://schemas.openxmlformats.org/drawingml/2006/table">
            <a:tbl>
              <a:tblPr firstRow="1" bandRow="1">
                <a:tableStyleId>{F5AB1C69-6EDB-4FF4-983F-18BD219EF322}</a:tableStyleId>
              </a:tblPr>
              <a:tblGrid>
                <a:gridCol w="1191088">
                  <a:extLst>
                    <a:ext uri="{9D8B030D-6E8A-4147-A177-3AD203B41FA5}">
                      <a16:colId xmlns:a16="http://schemas.microsoft.com/office/drawing/2014/main" val="2169636917"/>
                    </a:ext>
                  </a:extLst>
                </a:gridCol>
                <a:gridCol w="3263359">
                  <a:extLst>
                    <a:ext uri="{9D8B030D-6E8A-4147-A177-3AD203B41FA5}">
                      <a16:colId xmlns:a16="http://schemas.microsoft.com/office/drawing/2014/main" val="2153876448"/>
                    </a:ext>
                  </a:extLst>
                </a:gridCol>
                <a:gridCol w="3657680">
                  <a:extLst>
                    <a:ext uri="{9D8B030D-6E8A-4147-A177-3AD203B41FA5}">
                      <a16:colId xmlns:a16="http://schemas.microsoft.com/office/drawing/2014/main" val="3996516113"/>
                    </a:ext>
                  </a:extLst>
                </a:gridCol>
              </a:tblGrid>
              <a:tr h="370840">
                <a:tc>
                  <a:txBody>
                    <a:bodyPr/>
                    <a:lstStyle/>
                    <a:p>
                      <a:r>
                        <a:rPr lang="en-US" sz="2000" dirty="0"/>
                        <a:t>ICS Form:</a:t>
                      </a:r>
                    </a:p>
                  </a:txBody>
                  <a:tcPr/>
                </a:tc>
                <a:tc>
                  <a:txBody>
                    <a:bodyPr/>
                    <a:lstStyle/>
                    <a:p>
                      <a:r>
                        <a:rPr lang="en-US" sz="2000" dirty="0"/>
                        <a:t>Form Title:</a:t>
                      </a:r>
                    </a:p>
                  </a:txBody>
                  <a:tcPr/>
                </a:tc>
                <a:tc>
                  <a:txBody>
                    <a:bodyPr/>
                    <a:lstStyle/>
                    <a:p>
                      <a:r>
                        <a:rPr lang="en-US" sz="2000" dirty="0"/>
                        <a:t>Typically Prepared By:</a:t>
                      </a:r>
                    </a:p>
                  </a:txBody>
                  <a:tcPr/>
                </a:tc>
                <a:extLst>
                  <a:ext uri="{0D108BD9-81ED-4DB2-BD59-A6C34878D82A}">
                    <a16:rowId xmlns:a16="http://schemas.microsoft.com/office/drawing/2014/main" val="3662747848"/>
                  </a:ext>
                </a:extLst>
              </a:tr>
              <a:tr h="370840">
                <a:tc>
                  <a:txBody>
                    <a:bodyPr/>
                    <a:lstStyle/>
                    <a:p>
                      <a:r>
                        <a:rPr lang="en-US" sz="2000" b="0" dirty="0"/>
                        <a:t>ICS 201</a:t>
                      </a:r>
                    </a:p>
                  </a:txBody>
                  <a:tcPr/>
                </a:tc>
                <a:tc>
                  <a:txBody>
                    <a:bodyPr/>
                    <a:lstStyle/>
                    <a:p>
                      <a:r>
                        <a:rPr lang="en-US" sz="2000" b="0" dirty="0"/>
                        <a:t>Incident Briefing</a:t>
                      </a:r>
                    </a:p>
                  </a:txBody>
                  <a:tcPr/>
                </a:tc>
                <a:tc>
                  <a:txBody>
                    <a:bodyPr/>
                    <a:lstStyle/>
                    <a:p>
                      <a:r>
                        <a:rPr lang="en-US" sz="2000" b="0" dirty="0"/>
                        <a:t>Initial Incident Commander</a:t>
                      </a:r>
                    </a:p>
                  </a:txBody>
                  <a:tcPr/>
                </a:tc>
                <a:extLst>
                  <a:ext uri="{0D108BD9-81ED-4DB2-BD59-A6C34878D82A}">
                    <a16:rowId xmlns:a16="http://schemas.microsoft.com/office/drawing/2014/main" val="1727437623"/>
                  </a:ext>
                </a:extLst>
              </a:tr>
              <a:tr h="370840">
                <a:tc>
                  <a:txBody>
                    <a:bodyPr/>
                    <a:lstStyle/>
                    <a:p>
                      <a:r>
                        <a:rPr lang="en-US" sz="2000" b="0" dirty="0"/>
                        <a:t>ICS 202</a:t>
                      </a:r>
                    </a:p>
                  </a:txBody>
                  <a:tcPr/>
                </a:tc>
                <a:tc>
                  <a:txBody>
                    <a:bodyPr/>
                    <a:lstStyle/>
                    <a:p>
                      <a:r>
                        <a:rPr lang="en-US" sz="2000" b="0" dirty="0"/>
                        <a:t>Incident Objectives</a:t>
                      </a:r>
                    </a:p>
                  </a:txBody>
                  <a:tcPr/>
                </a:tc>
                <a:tc>
                  <a:txBody>
                    <a:bodyPr/>
                    <a:lstStyle/>
                    <a:p>
                      <a:r>
                        <a:rPr lang="en-US" sz="2000" b="0" dirty="0"/>
                        <a:t>Planning Section Chief</a:t>
                      </a:r>
                    </a:p>
                  </a:txBody>
                  <a:tcPr/>
                </a:tc>
                <a:extLst>
                  <a:ext uri="{0D108BD9-81ED-4DB2-BD59-A6C34878D82A}">
                    <a16:rowId xmlns:a16="http://schemas.microsoft.com/office/drawing/2014/main" val="3183219385"/>
                  </a:ext>
                </a:extLst>
              </a:tr>
              <a:tr h="370840">
                <a:tc>
                  <a:txBody>
                    <a:bodyPr/>
                    <a:lstStyle/>
                    <a:p>
                      <a:r>
                        <a:rPr lang="en-US" sz="2000" b="0" dirty="0"/>
                        <a:t>ICS 202A</a:t>
                      </a:r>
                    </a:p>
                  </a:txBody>
                  <a:tcPr/>
                </a:tc>
                <a:tc>
                  <a:txBody>
                    <a:bodyPr/>
                    <a:lstStyle/>
                    <a:p>
                      <a:r>
                        <a:rPr lang="en-US" sz="2000" b="0" dirty="0"/>
                        <a:t>Command Direction</a:t>
                      </a:r>
                    </a:p>
                  </a:txBody>
                  <a:tcPr/>
                </a:tc>
                <a:tc>
                  <a:txBody>
                    <a:bodyPr/>
                    <a:lstStyle/>
                    <a:p>
                      <a:r>
                        <a:rPr lang="en-US" sz="2000" b="0" dirty="0"/>
                        <a:t>Planning Section Chief</a:t>
                      </a:r>
                    </a:p>
                  </a:txBody>
                  <a:tcPr/>
                </a:tc>
                <a:extLst>
                  <a:ext uri="{0D108BD9-81ED-4DB2-BD59-A6C34878D82A}">
                    <a16:rowId xmlns:a16="http://schemas.microsoft.com/office/drawing/2014/main" val="2851010771"/>
                  </a:ext>
                </a:extLst>
              </a:tr>
              <a:tr h="370840">
                <a:tc>
                  <a:txBody>
                    <a:bodyPr/>
                    <a:lstStyle/>
                    <a:p>
                      <a:r>
                        <a:rPr lang="en-US" sz="2000" b="0" dirty="0"/>
                        <a:t>ICS 202B</a:t>
                      </a:r>
                    </a:p>
                  </a:txBody>
                  <a:tcPr/>
                </a:tc>
                <a:tc>
                  <a:txBody>
                    <a:bodyPr/>
                    <a:lstStyle/>
                    <a:p>
                      <a:r>
                        <a:rPr lang="en-US" sz="2000" b="0" dirty="0"/>
                        <a:t>Critical Information Requirements</a:t>
                      </a:r>
                    </a:p>
                  </a:txBody>
                  <a:tcPr/>
                </a:tc>
                <a:tc>
                  <a:txBody>
                    <a:bodyPr/>
                    <a:lstStyle/>
                    <a:p>
                      <a:r>
                        <a:rPr lang="en-US" sz="2000" b="0" dirty="0"/>
                        <a:t>Planning Section Chief</a:t>
                      </a:r>
                    </a:p>
                  </a:txBody>
                  <a:tcPr/>
                </a:tc>
                <a:extLst>
                  <a:ext uri="{0D108BD9-81ED-4DB2-BD59-A6C34878D82A}">
                    <a16:rowId xmlns:a16="http://schemas.microsoft.com/office/drawing/2014/main" val="1725971176"/>
                  </a:ext>
                </a:extLst>
              </a:tr>
              <a:tr h="370840">
                <a:tc>
                  <a:txBody>
                    <a:bodyPr/>
                    <a:lstStyle/>
                    <a:p>
                      <a:r>
                        <a:rPr lang="en-US" sz="2000" b="1" dirty="0"/>
                        <a:t>ICS 203</a:t>
                      </a:r>
                    </a:p>
                  </a:txBody>
                  <a:tcPr/>
                </a:tc>
                <a:tc>
                  <a:txBody>
                    <a:bodyPr/>
                    <a:lstStyle/>
                    <a:p>
                      <a:r>
                        <a:rPr lang="en-US" sz="2000" b="1" dirty="0"/>
                        <a:t>Organization Assignment List</a:t>
                      </a:r>
                    </a:p>
                  </a:txBody>
                  <a:tcPr/>
                </a:tc>
                <a:tc>
                  <a:txBody>
                    <a:bodyPr/>
                    <a:lstStyle/>
                    <a:p>
                      <a:r>
                        <a:rPr lang="en-US" sz="2000" b="1" dirty="0"/>
                        <a:t>Resource Unit Leader and Operations Section Chief</a:t>
                      </a:r>
                    </a:p>
                  </a:txBody>
                  <a:tcPr/>
                </a:tc>
                <a:extLst>
                  <a:ext uri="{0D108BD9-81ED-4DB2-BD59-A6C34878D82A}">
                    <a16:rowId xmlns:a16="http://schemas.microsoft.com/office/drawing/2014/main" val="458392469"/>
                  </a:ext>
                </a:extLst>
              </a:tr>
              <a:tr h="370840">
                <a:tc>
                  <a:txBody>
                    <a:bodyPr/>
                    <a:lstStyle/>
                    <a:p>
                      <a:r>
                        <a:rPr lang="en-US" sz="2000" b="1" dirty="0"/>
                        <a:t>ICS 204</a:t>
                      </a:r>
                    </a:p>
                  </a:txBody>
                  <a:tcPr/>
                </a:tc>
                <a:tc>
                  <a:txBody>
                    <a:bodyPr/>
                    <a:lstStyle/>
                    <a:p>
                      <a:r>
                        <a:rPr lang="en-US" sz="2000" b="1" dirty="0"/>
                        <a:t>Assignment List</a:t>
                      </a:r>
                    </a:p>
                  </a:txBody>
                  <a:tcPr/>
                </a:tc>
                <a:tc>
                  <a:txBody>
                    <a:bodyPr/>
                    <a:lstStyle/>
                    <a:p>
                      <a:r>
                        <a:rPr lang="en-US" sz="2000" b="1" dirty="0"/>
                        <a:t>Resource Unit Leader / Operations</a:t>
                      </a:r>
                    </a:p>
                  </a:txBody>
                  <a:tcPr/>
                </a:tc>
                <a:extLst>
                  <a:ext uri="{0D108BD9-81ED-4DB2-BD59-A6C34878D82A}">
                    <a16:rowId xmlns:a16="http://schemas.microsoft.com/office/drawing/2014/main" val="1579398238"/>
                  </a:ext>
                </a:extLst>
              </a:tr>
              <a:tr h="370840">
                <a:tc>
                  <a:txBody>
                    <a:bodyPr/>
                    <a:lstStyle/>
                    <a:p>
                      <a:r>
                        <a:rPr lang="en-US" sz="2000" b="1" dirty="0"/>
                        <a:t>ICS 204A</a:t>
                      </a:r>
                    </a:p>
                  </a:txBody>
                  <a:tcPr/>
                </a:tc>
                <a:tc>
                  <a:txBody>
                    <a:bodyPr/>
                    <a:lstStyle/>
                    <a:p>
                      <a:r>
                        <a:rPr lang="en-US" sz="2000" b="1" dirty="0"/>
                        <a:t>Assignment List Attachment</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000" b="1" dirty="0"/>
                        <a:t>Resource Unit Leader / Operations</a:t>
                      </a:r>
                    </a:p>
                  </a:txBody>
                  <a:tcPr/>
                </a:tc>
                <a:extLst>
                  <a:ext uri="{0D108BD9-81ED-4DB2-BD59-A6C34878D82A}">
                    <a16:rowId xmlns:a16="http://schemas.microsoft.com/office/drawing/2014/main" val="1470603063"/>
                  </a:ext>
                </a:extLst>
              </a:tr>
              <a:tr h="370840">
                <a:tc>
                  <a:txBody>
                    <a:bodyPr/>
                    <a:lstStyle/>
                    <a:p>
                      <a:r>
                        <a:rPr lang="en-US" sz="2000" dirty="0"/>
                        <a:t>ICS 205</a:t>
                      </a:r>
                    </a:p>
                  </a:txBody>
                  <a:tcPr/>
                </a:tc>
                <a:tc>
                  <a:txBody>
                    <a:bodyPr/>
                    <a:lstStyle/>
                    <a:p>
                      <a:r>
                        <a:rPr lang="en-US" sz="2000" dirty="0"/>
                        <a:t>Incident Radio Communications Plan</a:t>
                      </a:r>
                    </a:p>
                  </a:txBody>
                  <a:tcPr/>
                </a:tc>
                <a:tc>
                  <a:txBody>
                    <a:bodyPr/>
                    <a:lstStyle/>
                    <a:p>
                      <a:r>
                        <a:rPr lang="en-US" sz="2000" dirty="0"/>
                        <a:t>Communications Unit Leader</a:t>
                      </a:r>
                    </a:p>
                  </a:txBody>
                  <a:tcPr/>
                </a:tc>
                <a:extLst>
                  <a:ext uri="{0D108BD9-81ED-4DB2-BD59-A6C34878D82A}">
                    <a16:rowId xmlns:a16="http://schemas.microsoft.com/office/drawing/2014/main" val="3717557207"/>
                  </a:ext>
                </a:extLst>
              </a:tr>
              <a:tr h="370840">
                <a:tc>
                  <a:txBody>
                    <a:bodyPr/>
                    <a:lstStyle/>
                    <a:p>
                      <a:r>
                        <a:rPr lang="en-US" sz="2000" dirty="0"/>
                        <a:t>ICS 205A</a:t>
                      </a:r>
                    </a:p>
                  </a:txBody>
                  <a:tcPr/>
                </a:tc>
                <a:tc>
                  <a:txBody>
                    <a:bodyPr/>
                    <a:lstStyle/>
                    <a:p>
                      <a:r>
                        <a:rPr lang="en-US" sz="2000" dirty="0"/>
                        <a:t>Communications List</a:t>
                      </a:r>
                    </a:p>
                  </a:txBody>
                  <a:tcPr/>
                </a:tc>
                <a:tc>
                  <a:txBody>
                    <a:bodyPr/>
                    <a:lstStyle/>
                    <a:p>
                      <a:r>
                        <a:rPr lang="en-US" sz="2000" dirty="0"/>
                        <a:t>Communications Unit Leader</a:t>
                      </a:r>
                    </a:p>
                  </a:txBody>
                  <a:tcPr/>
                </a:tc>
                <a:extLst>
                  <a:ext uri="{0D108BD9-81ED-4DB2-BD59-A6C34878D82A}">
                    <a16:rowId xmlns:a16="http://schemas.microsoft.com/office/drawing/2014/main" val="3506639202"/>
                  </a:ext>
                </a:extLst>
              </a:tr>
              <a:tr h="370840">
                <a:tc>
                  <a:txBody>
                    <a:bodyPr/>
                    <a:lstStyle/>
                    <a:p>
                      <a:r>
                        <a:rPr lang="en-US" sz="2000" b="0" dirty="0"/>
                        <a:t>ICS 206</a:t>
                      </a:r>
                    </a:p>
                  </a:txBody>
                  <a:tcPr/>
                </a:tc>
                <a:tc>
                  <a:txBody>
                    <a:bodyPr/>
                    <a:lstStyle/>
                    <a:p>
                      <a:r>
                        <a:rPr lang="en-US" sz="2000" b="0" dirty="0"/>
                        <a:t>Medical Plan</a:t>
                      </a:r>
                    </a:p>
                  </a:txBody>
                  <a:tcPr/>
                </a:tc>
                <a:tc>
                  <a:txBody>
                    <a:bodyPr/>
                    <a:lstStyle/>
                    <a:p>
                      <a:r>
                        <a:rPr lang="en-US" sz="2000" b="0" dirty="0"/>
                        <a:t>Medical Unit Leader / Safety Officer</a:t>
                      </a:r>
                    </a:p>
                  </a:txBody>
                  <a:tcPr/>
                </a:tc>
                <a:extLst>
                  <a:ext uri="{0D108BD9-81ED-4DB2-BD59-A6C34878D82A}">
                    <a16:rowId xmlns:a16="http://schemas.microsoft.com/office/drawing/2014/main" val="3086388724"/>
                  </a:ext>
                </a:extLst>
              </a:tr>
              <a:tr h="370840">
                <a:tc>
                  <a:txBody>
                    <a:bodyPr/>
                    <a:lstStyle/>
                    <a:p>
                      <a:r>
                        <a:rPr lang="en-US" sz="2000" dirty="0"/>
                        <a:t>ICS 207 </a:t>
                      </a:r>
                    </a:p>
                  </a:txBody>
                  <a:tcPr/>
                </a:tc>
                <a:tc>
                  <a:txBody>
                    <a:bodyPr/>
                    <a:lstStyle/>
                    <a:p>
                      <a:r>
                        <a:rPr lang="en-US" sz="2000" dirty="0"/>
                        <a:t>Incident Organizational Chart</a:t>
                      </a:r>
                    </a:p>
                  </a:txBody>
                  <a:tcPr/>
                </a:tc>
                <a:tc>
                  <a:txBody>
                    <a:bodyPr/>
                    <a:lstStyle/>
                    <a:p>
                      <a:r>
                        <a:rPr lang="en-US" sz="2000" dirty="0"/>
                        <a:t>Resource Unit Leader</a:t>
                      </a:r>
                    </a:p>
                  </a:txBody>
                  <a:tcPr/>
                </a:tc>
                <a:extLst>
                  <a:ext uri="{0D108BD9-81ED-4DB2-BD59-A6C34878D82A}">
                    <a16:rowId xmlns:a16="http://schemas.microsoft.com/office/drawing/2014/main" val="802762669"/>
                  </a:ext>
                </a:extLst>
              </a:tr>
              <a:tr h="370840">
                <a:tc>
                  <a:txBody>
                    <a:bodyPr/>
                    <a:lstStyle/>
                    <a:p>
                      <a:r>
                        <a:rPr lang="en-US" sz="2000" b="0" dirty="0"/>
                        <a:t>ICS 208</a:t>
                      </a:r>
                    </a:p>
                  </a:txBody>
                  <a:tcPr/>
                </a:tc>
                <a:tc>
                  <a:txBody>
                    <a:bodyPr/>
                    <a:lstStyle/>
                    <a:p>
                      <a:r>
                        <a:rPr lang="en-US" sz="2000" b="0" dirty="0"/>
                        <a:t>Site Safety Plan</a:t>
                      </a:r>
                    </a:p>
                  </a:txBody>
                  <a:tcPr/>
                </a:tc>
                <a:tc>
                  <a:txBody>
                    <a:bodyPr/>
                    <a:lstStyle/>
                    <a:p>
                      <a:r>
                        <a:rPr lang="en-US" sz="2000" b="0" dirty="0"/>
                        <a:t>Safety Officer</a:t>
                      </a:r>
                    </a:p>
                  </a:txBody>
                  <a:tcPr/>
                </a:tc>
                <a:extLst>
                  <a:ext uri="{0D108BD9-81ED-4DB2-BD59-A6C34878D82A}">
                    <a16:rowId xmlns:a16="http://schemas.microsoft.com/office/drawing/2014/main" val="566513738"/>
                  </a:ext>
                </a:extLst>
              </a:tr>
              <a:tr h="370840">
                <a:tc>
                  <a:txBody>
                    <a:bodyPr/>
                    <a:lstStyle/>
                    <a:p>
                      <a:r>
                        <a:rPr lang="en-US" sz="2000" dirty="0"/>
                        <a:t>ICS 209</a:t>
                      </a:r>
                    </a:p>
                  </a:txBody>
                  <a:tcPr/>
                </a:tc>
                <a:tc>
                  <a:txBody>
                    <a:bodyPr/>
                    <a:lstStyle/>
                    <a:p>
                      <a:r>
                        <a:rPr lang="en-US" sz="2000" dirty="0"/>
                        <a:t>Incident Status Summary </a:t>
                      </a:r>
                    </a:p>
                  </a:txBody>
                  <a:tcPr/>
                </a:tc>
                <a:tc>
                  <a:txBody>
                    <a:bodyPr/>
                    <a:lstStyle/>
                    <a:p>
                      <a:r>
                        <a:rPr lang="en-US" sz="2000" dirty="0"/>
                        <a:t>Situation Unit Leader</a:t>
                      </a:r>
                    </a:p>
                  </a:txBody>
                  <a:tcPr/>
                </a:tc>
                <a:extLst>
                  <a:ext uri="{0D108BD9-81ED-4DB2-BD59-A6C34878D82A}">
                    <a16:rowId xmlns:a16="http://schemas.microsoft.com/office/drawing/2014/main" val="3359874582"/>
                  </a:ext>
                </a:extLst>
              </a:tr>
              <a:tr h="370840">
                <a:tc>
                  <a:txBody>
                    <a:bodyPr/>
                    <a:lstStyle/>
                    <a:p>
                      <a:r>
                        <a:rPr lang="en-US" sz="2000" dirty="0"/>
                        <a:t>ICS 210</a:t>
                      </a:r>
                    </a:p>
                  </a:txBody>
                  <a:tcPr/>
                </a:tc>
                <a:tc>
                  <a:txBody>
                    <a:bodyPr/>
                    <a:lstStyle/>
                    <a:p>
                      <a:r>
                        <a:rPr lang="en-US" sz="2000" dirty="0"/>
                        <a:t>Resource Status Change</a:t>
                      </a:r>
                    </a:p>
                  </a:txBody>
                  <a:tcPr/>
                </a:tc>
                <a:tc>
                  <a:txBody>
                    <a:bodyPr/>
                    <a:lstStyle/>
                    <a:p>
                      <a:r>
                        <a:rPr lang="en-US" sz="2000" dirty="0"/>
                        <a:t>Communications Unit Leader</a:t>
                      </a:r>
                    </a:p>
                  </a:txBody>
                  <a:tcPr/>
                </a:tc>
                <a:extLst>
                  <a:ext uri="{0D108BD9-81ED-4DB2-BD59-A6C34878D82A}">
                    <a16:rowId xmlns:a16="http://schemas.microsoft.com/office/drawing/2014/main" val="2693692503"/>
                  </a:ext>
                </a:extLst>
              </a:tr>
              <a:tr h="370840">
                <a:tc>
                  <a:txBody>
                    <a:bodyPr/>
                    <a:lstStyle/>
                    <a:p>
                      <a:r>
                        <a:rPr lang="en-US" sz="2000" dirty="0"/>
                        <a:t>ICS 211</a:t>
                      </a:r>
                    </a:p>
                  </a:txBody>
                  <a:tcPr/>
                </a:tc>
                <a:tc>
                  <a:txBody>
                    <a:bodyPr/>
                    <a:lstStyle/>
                    <a:p>
                      <a:r>
                        <a:rPr lang="en-US" sz="2000" dirty="0"/>
                        <a:t>Incident Check-In List</a:t>
                      </a:r>
                    </a:p>
                  </a:txBody>
                  <a:tcPr/>
                </a:tc>
                <a:tc>
                  <a:txBody>
                    <a:bodyPr/>
                    <a:lstStyle/>
                    <a:p>
                      <a:r>
                        <a:rPr lang="en-US" sz="2000" dirty="0"/>
                        <a:t>Resource Unit Leader </a:t>
                      </a:r>
                    </a:p>
                  </a:txBody>
                  <a:tcPr/>
                </a:tc>
                <a:extLst>
                  <a:ext uri="{0D108BD9-81ED-4DB2-BD59-A6C34878D82A}">
                    <a16:rowId xmlns:a16="http://schemas.microsoft.com/office/drawing/2014/main" val="651599292"/>
                  </a:ext>
                </a:extLst>
              </a:tr>
            </a:tbl>
          </a:graphicData>
        </a:graphic>
      </p:graphicFrame>
      <p:graphicFrame>
        <p:nvGraphicFramePr>
          <p:cNvPr id="9" name="Table 5">
            <a:extLst>
              <a:ext uri="{FF2B5EF4-FFF2-40B4-BE49-F238E27FC236}">
                <a16:creationId xmlns:a16="http://schemas.microsoft.com/office/drawing/2014/main" id="{5201E7F7-DACD-4C36-8660-05AF3A172A27}"/>
              </a:ext>
            </a:extLst>
          </p:cNvPr>
          <p:cNvGraphicFramePr>
            <a:graphicFrameLocks noGrp="1"/>
          </p:cNvGraphicFramePr>
          <p:nvPr>
            <p:extLst>
              <p:ext uri="{D42A27DB-BD31-4B8C-83A1-F6EECF244321}">
                <p14:modId xmlns:p14="http://schemas.microsoft.com/office/powerpoint/2010/main" val="3575798541"/>
              </p:ext>
            </p:extLst>
          </p:nvPr>
        </p:nvGraphicFramePr>
        <p:xfrm>
          <a:off x="9144000" y="1876380"/>
          <a:ext cx="8324850" cy="8168640"/>
        </p:xfrm>
        <a:graphic>
          <a:graphicData uri="http://schemas.openxmlformats.org/drawingml/2006/table">
            <a:tbl>
              <a:tblPr firstRow="1" bandRow="1">
                <a:tableStyleId>{F5AB1C69-6EDB-4FF4-983F-18BD219EF322}</a:tableStyleId>
              </a:tblPr>
              <a:tblGrid>
                <a:gridCol w="1222321">
                  <a:extLst>
                    <a:ext uri="{9D8B030D-6E8A-4147-A177-3AD203B41FA5}">
                      <a16:colId xmlns:a16="http://schemas.microsoft.com/office/drawing/2014/main" val="2169636917"/>
                    </a:ext>
                  </a:extLst>
                </a:gridCol>
                <a:gridCol w="3348934">
                  <a:extLst>
                    <a:ext uri="{9D8B030D-6E8A-4147-A177-3AD203B41FA5}">
                      <a16:colId xmlns:a16="http://schemas.microsoft.com/office/drawing/2014/main" val="2153876448"/>
                    </a:ext>
                  </a:extLst>
                </a:gridCol>
                <a:gridCol w="3753595">
                  <a:extLst>
                    <a:ext uri="{9D8B030D-6E8A-4147-A177-3AD203B41FA5}">
                      <a16:colId xmlns:a16="http://schemas.microsoft.com/office/drawing/2014/main" val="3996516113"/>
                    </a:ext>
                  </a:extLst>
                </a:gridCol>
              </a:tblGrid>
              <a:tr h="370840">
                <a:tc>
                  <a:txBody>
                    <a:bodyPr/>
                    <a:lstStyle/>
                    <a:p>
                      <a:r>
                        <a:rPr lang="en-US" sz="2000" dirty="0"/>
                        <a:t>ICS Form:</a:t>
                      </a:r>
                    </a:p>
                  </a:txBody>
                  <a:tcPr/>
                </a:tc>
                <a:tc>
                  <a:txBody>
                    <a:bodyPr/>
                    <a:lstStyle/>
                    <a:p>
                      <a:r>
                        <a:rPr lang="en-US" sz="2000" dirty="0"/>
                        <a:t>Form Title:</a:t>
                      </a:r>
                    </a:p>
                  </a:txBody>
                  <a:tcPr/>
                </a:tc>
                <a:tc>
                  <a:txBody>
                    <a:bodyPr/>
                    <a:lstStyle/>
                    <a:p>
                      <a:r>
                        <a:rPr lang="en-US" sz="2000" dirty="0"/>
                        <a:t>Typically Prepared By:</a:t>
                      </a:r>
                    </a:p>
                  </a:txBody>
                  <a:tcPr/>
                </a:tc>
                <a:extLst>
                  <a:ext uri="{0D108BD9-81ED-4DB2-BD59-A6C34878D82A}">
                    <a16:rowId xmlns:a16="http://schemas.microsoft.com/office/drawing/2014/main" val="3662747848"/>
                  </a:ext>
                </a:extLst>
              </a:tr>
              <a:tr h="370840">
                <a:tc>
                  <a:txBody>
                    <a:bodyPr/>
                    <a:lstStyle/>
                    <a:p>
                      <a:r>
                        <a:rPr lang="en-US" sz="2000" dirty="0"/>
                        <a:t>ICS 211A</a:t>
                      </a:r>
                    </a:p>
                  </a:txBody>
                  <a:tcPr/>
                </a:tc>
                <a:tc>
                  <a:txBody>
                    <a:bodyPr/>
                    <a:lstStyle/>
                    <a:p>
                      <a:r>
                        <a:rPr lang="en-US" sz="2000" dirty="0"/>
                        <a:t>Sign-in Worksheet</a:t>
                      </a:r>
                    </a:p>
                  </a:txBody>
                  <a:tcPr/>
                </a:tc>
                <a:tc>
                  <a:txBody>
                    <a:bodyPr/>
                    <a:lstStyle/>
                    <a:p>
                      <a:r>
                        <a:rPr lang="en-US" sz="2000" dirty="0"/>
                        <a:t>Resource Status / Check-In Recorder</a:t>
                      </a:r>
                    </a:p>
                  </a:txBody>
                  <a:tcPr/>
                </a:tc>
                <a:extLst>
                  <a:ext uri="{0D108BD9-81ED-4DB2-BD59-A6C34878D82A}">
                    <a16:rowId xmlns:a16="http://schemas.microsoft.com/office/drawing/2014/main" val="3849722001"/>
                  </a:ext>
                </a:extLst>
              </a:tr>
              <a:tr h="370840">
                <a:tc>
                  <a:txBody>
                    <a:bodyPr/>
                    <a:lstStyle/>
                    <a:p>
                      <a:r>
                        <a:rPr lang="en-US" sz="2000" dirty="0"/>
                        <a:t>ICS 213</a:t>
                      </a:r>
                    </a:p>
                  </a:txBody>
                  <a:tcPr/>
                </a:tc>
                <a:tc>
                  <a:txBody>
                    <a:bodyPr/>
                    <a:lstStyle/>
                    <a:p>
                      <a:r>
                        <a:rPr lang="en-US" sz="2000" dirty="0"/>
                        <a:t>General Message</a:t>
                      </a:r>
                    </a:p>
                  </a:txBody>
                  <a:tcPr/>
                </a:tc>
                <a:tc>
                  <a:txBody>
                    <a:bodyPr/>
                    <a:lstStyle/>
                    <a:p>
                      <a:r>
                        <a:rPr lang="en-US" sz="2000" dirty="0"/>
                        <a:t>Any Message Originator</a:t>
                      </a:r>
                    </a:p>
                  </a:txBody>
                  <a:tcPr/>
                </a:tc>
                <a:extLst>
                  <a:ext uri="{0D108BD9-81ED-4DB2-BD59-A6C34878D82A}">
                    <a16:rowId xmlns:a16="http://schemas.microsoft.com/office/drawing/2014/main" val="127832095"/>
                  </a:ext>
                </a:extLst>
              </a:tr>
              <a:tr h="370840">
                <a:tc>
                  <a:txBody>
                    <a:bodyPr/>
                    <a:lstStyle/>
                    <a:p>
                      <a:r>
                        <a:rPr lang="en-US" sz="2000" dirty="0"/>
                        <a:t>ICS 213RR</a:t>
                      </a:r>
                    </a:p>
                  </a:txBody>
                  <a:tcPr/>
                </a:tc>
                <a:tc>
                  <a:txBody>
                    <a:bodyPr/>
                    <a:lstStyle/>
                    <a:p>
                      <a:r>
                        <a:rPr lang="en-US" sz="2000" dirty="0"/>
                        <a:t>Resource Request</a:t>
                      </a:r>
                    </a:p>
                  </a:txBody>
                  <a:tcPr/>
                </a:tc>
                <a:tc>
                  <a:txBody>
                    <a:bodyPr/>
                    <a:lstStyle/>
                    <a:p>
                      <a:r>
                        <a:rPr lang="en-US" sz="2000" dirty="0"/>
                        <a:t>Any Resource Requestor</a:t>
                      </a:r>
                    </a:p>
                  </a:txBody>
                  <a:tcPr/>
                </a:tc>
                <a:extLst>
                  <a:ext uri="{0D108BD9-81ED-4DB2-BD59-A6C34878D82A}">
                    <a16:rowId xmlns:a16="http://schemas.microsoft.com/office/drawing/2014/main" val="49092576"/>
                  </a:ext>
                </a:extLst>
              </a:tr>
              <a:tr h="370840">
                <a:tc>
                  <a:txBody>
                    <a:bodyPr/>
                    <a:lstStyle/>
                    <a:p>
                      <a:r>
                        <a:rPr lang="en-US" sz="2000" dirty="0"/>
                        <a:t>ICS 214</a:t>
                      </a:r>
                    </a:p>
                  </a:txBody>
                  <a:tcPr/>
                </a:tc>
                <a:tc>
                  <a:txBody>
                    <a:bodyPr/>
                    <a:lstStyle/>
                    <a:p>
                      <a:r>
                        <a:rPr lang="en-US" sz="2000" dirty="0"/>
                        <a:t>Activity Log</a:t>
                      </a:r>
                    </a:p>
                  </a:txBody>
                  <a:tcPr/>
                </a:tc>
                <a:tc>
                  <a:txBody>
                    <a:bodyPr/>
                    <a:lstStyle/>
                    <a:p>
                      <a:r>
                        <a:rPr lang="en-US" sz="2000" dirty="0"/>
                        <a:t>All Sections and Units</a:t>
                      </a:r>
                    </a:p>
                  </a:txBody>
                  <a:tcPr/>
                </a:tc>
                <a:extLst>
                  <a:ext uri="{0D108BD9-81ED-4DB2-BD59-A6C34878D82A}">
                    <a16:rowId xmlns:a16="http://schemas.microsoft.com/office/drawing/2014/main" val="1221208955"/>
                  </a:ext>
                </a:extLst>
              </a:tr>
              <a:tr h="370840">
                <a:tc>
                  <a:txBody>
                    <a:bodyPr/>
                    <a:lstStyle/>
                    <a:p>
                      <a:r>
                        <a:rPr lang="en-US" sz="2000" dirty="0"/>
                        <a:t>ICS 214A</a:t>
                      </a:r>
                    </a:p>
                  </a:txBody>
                  <a:tcPr/>
                </a:tc>
                <a:tc>
                  <a:txBody>
                    <a:bodyPr/>
                    <a:lstStyle/>
                    <a:p>
                      <a:r>
                        <a:rPr lang="en-US" sz="2000" dirty="0"/>
                        <a:t>Chronology of Events Log</a:t>
                      </a:r>
                    </a:p>
                  </a:txBody>
                  <a:tcPr/>
                </a:tc>
                <a:tc>
                  <a:txBody>
                    <a:bodyPr/>
                    <a:lstStyle/>
                    <a:p>
                      <a:endParaRPr lang="en-US" sz="2000" dirty="0"/>
                    </a:p>
                  </a:txBody>
                  <a:tcPr/>
                </a:tc>
                <a:extLst>
                  <a:ext uri="{0D108BD9-81ED-4DB2-BD59-A6C34878D82A}">
                    <a16:rowId xmlns:a16="http://schemas.microsoft.com/office/drawing/2014/main" val="1354980152"/>
                  </a:ext>
                </a:extLst>
              </a:tr>
              <a:tr h="370840">
                <a:tc>
                  <a:txBody>
                    <a:bodyPr/>
                    <a:lstStyle/>
                    <a:p>
                      <a:r>
                        <a:rPr lang="en-US" sz="2000" b="1" dirty="0"/>
                        <a:t>ICS 215</a:t>
                      </a:r>
                    </a:p>
                  </a:txBody>
                  <a:tcPr/>
                </a:tc>
                <a:tc>
                  <a:txBody>
                    <a:bodyPr/>
                    <a:lstStyle/>
                    <a:p>
                      <a:r>
                        <a:rPr lang="en-US" sz="2000" b="1" dirty="0"/>
                        <a:t>Operational Planning Worksheet</a:t>
                      </a:r>
                    </a:p>
                  </a:txBody>
                  <a:tcPr/>
                </a:tc>
                <a:tc>
                  <a:txBody>
                    <a:bodyPr/>
                    <a:lstStyle/>
                    <a:p>
                      <a:r>
                        <a:rPr lang="en-US" sz="2000" b="1" dirty="0"/>
                        <a:t>Operations Section Chief / Resource Unit Leader</a:t>
                      </a:r>
                    </a:p>
                  </a:txBody>
                  <a:tcPr/>
                </a:tc>
                <a:extLst>
                  <a:ext uri="{0D108BD9-81ED-4DB2-BD59-A6C34878D82A}">
                    <a16:rowId xmlns:a16="http://schemas.microsoft.com/office/drawing/2014/main" val="1727437623"/>
                  </a:ext>
                </a:extLst>
              </a:tr>
              <a:tr h="370840">
                <a:tc>
                  <a:txBody>
                    <a:bodyPr/>
                    <a:lstStyle/>
                    <a:p>
                      <a:r>
                        <a:rPr lang="en-US" sz="2000" b="1" dirty="0"/>
                        <a:t>ICS 215A</a:t>
                      </a:r>
                    </a:p>
                  </a:txBody>
                  <a:tcPr/>
                </a:tc>
                <a:tc>
                  <a:txBody>
                    <a:bodyPr/>
                    <a:lstStyle/>
                    <a:p>
                      <a:r>
                        <a:rPr lang="en-US" sz="2000" b="1" dirty="0"/>
                        <a:t>Incident Action Plan Safety Analysis</a:t>
                      </a:r>
                    </a:p>
                  </a:txBody>
                  <a:tcPr/>
                </a:tc>
                <a:tc>
                  <a:txBody>
                    <a:bodyPr/>
                    <a:lstStyle/>
                    <a:p>
                      <a:r>
                        <a:rPr lang="en-US" sz="2000" b="1" dirty="0"/>
                        <a:t>Safety Officer</a:t>
                      </a:r>
                    </a:p>
                  </a:txBody>
                  <a:tcPr/>
                </a:tc>
                <a:extLst>
                  <a:ext uri="{0D108BD9-81ED-4DB2-BD59-A6C34878D82A}">
                    <a16:rowId xmlns:a16="http://schemas.microsoft.com/office/drawing/2014/main" val="3183219385"/>
                  </a:ext>
                </a:extLst>
              </a:tr>
              <a:tr h="370840">
                <a:tc>
                  <a:txBody>
                    <a:bodyPr/>
                    <a:lstStyle/>
                    <a:p>
                      <a:r>
                        <a:rPr lang="en-US" sz="2000" dirty="0"/>
                        <a:t>ICS 219-1 to 219-10</a:t>
                      </a:r>
                    </a:p>
                  </a:txBody>
                  <a:tcPr/>
                </a:tc>
                <a:tc>
                  <a:txBody>
                    <a:bodyPr/>
                    <a:lstStyle/>
                    <a:p>
                      <a:r>
                        <a:rPr lang="en-US" sz="2000" dirty="0"/>
                        <a:t>Resource Status Cards (T-Cards)</a:t>
                      </a:r>
                    </a:p>
                  </a:txBody>
                  <a:tcPr/>
                </a:tc>
                <a:tc>
                  <a:txBody>
                    <a:bodyPr/>
                    <a:lstStyle/>
                    <a:p>
                      <a:r>
                        <a:rPr lang="en-US" sz="2000" dirty="0"/>
                        <a:t>Resource Unit Leader</a:t>
                      </a:r>
                    </a:p>
                  </a:txBody>
                  <a:tcPr/>
                </a:tc>
                <a:extLst>
                  <a:ext uri="{0D108BD9-81ED-4DB2-BD59-A6C34878D82A}">
                    <a16:rowId xmlns:a16="http://schemas.microsoft.com/office/drawing/2014/main" val="1725971176"/>
                  </a:ext>
                </a:extLst>
              </a:tr>
              <a:tr h="370840">
                <a:tc>
                  <a:txBody>
                    <a:bodyPr/>
                    <a:lstStyle/>
                    <a:p>
                      <a:r>
                        <a:rPr lang="en-US" sz="2000" b="1" dirty="0"/>
                        <a:t>ICS 220</a:t>
                      </a:r>
                    </a:p>
                  </a:txBody>
                  <a:tcPr/>
                </a:tc>
                <a:tc>
                  <a:txBody>
                    <a:bodyPr/>
                    <a:lstStyle/>
                    <a:p>
                      <a:r>
                        <a:rPr lang="en-US" sz="2000" b="1" dirty="0"/>
                        <a:t>Air Operations Summary Worksheet</a:t>
                      </a:r>
                    </a:p>
                  </a:txBody>
                  <a:tcPr/>
                </a:tc>
                <a:tc>
                  <a:txBody>
                    <a:bodyPr/>
                    <a:lstStyle/>
                    <a:p>
                      <a:r>
                        <a:rPr lang="en-US" sz="2000" b="1" dirty="0"/>
                        <a:t>Operations Section Chief / Air Branch </a:t>
                      </a:r>
                    </a:p>
                  </a:txBody>
                  <a:tcPr/>
                </a:tc>
                <a:extLst>
                  <a:ext uri="{0D108BD9-81ED-4DB2-BD59-A6C34878D82A}">
                    <a16:rowId xmlns:a16="http://schemas.microsoft.com/office/drawing/2014/main" val="458392469"/>
                  </a:ext>
                </a:extLst>
              </a:tr>
              <a:tr h="370840">
                <a:tc>
                  <a:txBody>
                    <a:bodyPr/>
                    <a:lstStyle/>
                    <a:p>
                      <a:r>
                        <a:rPr lang="en-US" sz="2000" dirty="0"/>
                        <a:t>ICS 221</a:t>
                      </a:r>
                    </a:p>
                  </a:txBody>
                  <a:tcPr/>
                </a:tc>
                <a:tc>
                  <a:txBody>
                    <a:bodyPr/>
                    <a:lstStyle/>
                    <a:p>
                      <a:r>
                        <a:rPr lang="en-US" sz="2000" dirty="0"/>
                        <a:t>Demobilization Check-Out</a:t>
                      </a:r>
                    </a:p>
                  </a:txBody>
                  <a:tcPr/>
                </a:tc>
                <a:tc>
                  <a:txBody>
                    <a:bodyPr/>
                    <a:lstStyle/>
                    <a:p>
                      <a:r>
                        <a:rPr lang="en-US" sz="2000" dirty="0"/>
                        <a:t>Demobilization Unit Leader</a:t>
                      </a:r>
                    </a:p>
                  </a:txBody>
                  <a:tcPr/>
                </a:tc>
                <a:extLst>
                  <a:ext uri="{0D108BD9-81ED-4DB2-BD59-A6C34878D82A}">
                    <a16:rowId xmlns:a16="http://schemas.microsoft.com/office/drawing/2014/main" val="3717557207"/>
                  </a:ext>
                </a:extLst>
              </a:tr>
              <a:tr h="370840">
                <a:tc>
                  <a:txBody>
                    <a:bodyPr/>
                    <a:lstStyle/>
                    <a:p>
                      <a:r>
                        <a:rPr lang="en-US" sz="2000" dirty="0"/>
                        <a:t>ICS 225</a:t>
                      </a:r>
                    </a:p>
                  </a:txBody>
                  <a:tcPr/>
                </a:tc>
                <a:tc>
                  <a:txBody>
                    <a:bodyPr/>
                    <a:lstStyle/>
                    <a:p>
                      <a:r>
                        <a:rPr lang="en-US" sz="2000" dirty="0"/>
                        <a:t>Incident Personnel Performance Rating</a:t>
                      </a:r>
                    </a:p>
                  </a:txBody>
                  <a:tcPr/>
                </a:tc>
                <a:tc>
                  <a:txBody>
                    <a:bodyPr/>
                    <a:lstStyle/>
                    <a:p>
                      <a:r>
                        <a:rPr lang="en-US" sz="2000" dirty="0"/>
                        <a:t>Supervisor at the Incident</a:t>
                      </a:r>
                    </a:p>
                  </a:txBody>
                  <a:tcPr/>
                </a:tc>
                <a:extLst>
                  <a:ext uri="{0D108BD9-81ED-4DB2-BD59-A6C34878D82A}">
                    <a16:rowId xmlns:a16="http://schemas.microsoft.com/office/drawing/2014/main" val="3506639202"/>
                  </a:ext>
                </a:extLst>
              </a:tr>
              <a:tr h="370840">
                <a:tc>
                  <a:txBody>
                    <a:bodyPr/>
                    <a:lstStyle/>
                    <a:p>
                      <a:r>
                        <a:rPr lang="en-US" sz="2000" dirty="0"/>
                        <a:t>ICS 230</a:t>
                      </a:r>
                    </a:p>
                  </a:txBody>
                  <a:tcPr/>
                </a:tc>
                <a:tc>
                  <a:txBody>
                    <a:bodyPr/>
                    <a:lstStyle/>
                    <a:p>
                      <a:r>
                        <a:rPr lang="en-US" sz="2000" dirty="0"/>
                        <a:t>Meeting Schedule</a:t>
                      </a:r>
                    </a:p>
                  </a:txBody>
                  <a:tcPr/>
                </a:tc>
                <a:tc>
                  <a:txBody>
                    <a:bodyPr/>
                    <a:lstStyle/>
                    <a:p>
                      <a:r>
                        <a:rPr lang="en-US" sz="2000" dirty="0"/>
                        <a:t>Planning Section Chief</a:t>
                      </a:r>
                    </a:p>
                  </a:txBody>
                  <a:tcPr/>
                </a:tc>
                <a:extLst>
                  <a:ext uri="{0D108BD9-81ED-4DB2-BD59-A6C34878D82A}">
                    <a16:rowId xmlns:a16="http://schemas.microsoft.com/office/drawing/2014/main" val="3086388724"/>
                  </a:ext>
                </a:extLst>
              </a:tr>
              <a:tr h="370840">
                <a:tc>
                  <a:txBody>
                    <a:bodyPr/>
                    <a:lstStyle/>
                    <a:p>
                      <a:r>
                        <a:rPr lang="en-US" sz="2000" dirty="0"/>
                        <a:t>ICS 233</a:t>
                      </a:r>
                    </a:p>
                  </a:txBody>
                  <a:tcPr/>
                </a:tc>
                <a:tc>
                  <a:txBody>
                    <a:bodyPr/>
                    <a:lstStyle/>
                    <a:p>
                      <a:r>
                        <a:rPr lang="en-US" sz="2000" dirty="0"/>
                        <a:t>Open Action Tracker</a:t>
                      </a:r>
                    </a:p>
                  </a:txBody>
                  <a:tcPr/>
                </a:tc>
                <a:tc>
                  <a:txBody>
                    <a:bodyPr/>
                    <a:lstStyle/>
                    <a:p>
                      <a:r>
                        <a:rPr lang="en-US" sz="2000" dirty="0"/>
                        <a:t>Situation Unit / Planning Section</a:t>
                      </a:r>
                    </a:p>
                  </a:txBody>
                  <a:tcPr/>
                </a:tc>
                <a:extLst>
                  <a:ext uri="{0D108BD9-81ED-4DB2-BD59-A6C34878D82A}">
                    <a16:rowId xmlns:a16="http://schemas.microsoft.com/office/drawing/2014/main" val="802762669"/>
                  </a:ext>
                </a:extLst>
              </a:tr>
              <a:tr h="370840">
                <a:tc>
                  <a:txBody>
                    <a:bodyPr/>
                    <a:lstStyle/>
                    <a:p>
                      <a:r>
                        <a:rPr lang="en-US" sz="2000" b="1" dirty="0"/>
                        <a:t>ICS 234</a:t>
                      </a:r>
                    </a:p>
                  </a:txBody>
                  <a:tcPr/>
                </a:tc>
                <a:tc>
                  <a:txBody>
                    <a:bodyPr/>
                    <a:lstStyle/>
                    <a:p>
                      <a:r>
                        <a:rPr lang="en-US" sz="2000" b="1" dirty="0"/>
                        <a:t>Work Analysis Matrix</a:t>
                      </a:r>
                    </a:p>
                  </a:txBody>
                  <a:tcPr/>
                </a:tc>
                <a:tc>
                  <a:txBody>
                    <a:bodyPr/>
                    <a:lstStyle/>
                    <a:p>
                      <a:r>
                        <a:rPr lang="en-US" sz="2000" b="1" dirty="0"/>
                        <a:t>Operations Section </a:t>
                      </a:r>
                    </a:p>
                  </a:txBody>
                  <a:tcPr/>
                </a:tc>
                <a:extLst>
                  <a:ext uri="{0D108BD9-81ED-4DB2-BD59-A6C34878D82A}">
                    <a16:rowId xmlns:a16="http://schemas.microsoft.com/office/drawing/2014/main" val="566513738"/>
                  </a:ext>
                </a:extLst>
              </a:tr>
              <a:tr h="370840">
                <a:tc>
                  <a:txBody>
                    <a:bodyPr/>
                    <a:lstStyle/>
                    <a:p>
                      <a:r>
                        <a:rPr lang="en-US" sz="2000" b="0" dirty="0"/>
                        <a:t>ICS 239</a:t>
                      </a:r>
                    </a:p>
                  </a:txBody>
                  <a:tcPr/>
                </a:tc>
                <a:tc>
                  <a:txBody>
                    <a:bodyPr/>
                    <a:lstStyle/>
                    <a:p>
                      <a:r>
                        <a:rPr lang="en-US" sz="2000" b="0" dirty="0"/>
                        <a:t>Incident Complexity Analysis</a:t>
                      </a:r>
                    </a:p>
                  </a:txBody>
                  <a:tcPr/>
                </a:tc>
                <a:tc>
                  <a:txBody>
                    <a:bodyPr/>
                    <a:lstStyle/>
                    <a:p>
                      <a:r>
                        <a:rPr lang="en-US" sz="2000" b="0" dirty="0"/>
                        <a:t>Incident Commander</a:t>
                      </a:r>
                    </a:p>
                  </a:txBody>
                  <a:tcPr/>
                </a:tc>
                <a:extLst>
                  <a:ext uri="{0D108BD9-81ED-4DB2-BD59-A6C34878D82A}">
                    <a16:rowId xmlns:a16="http://schemas.microsoft.com/office/drawing/2014/main" val="3359874582"/>
                  </a:ext>
                </a:extLst>
              </a:tr>
            </a:tbl>
          </a:graphicData>
        </a:graphic>
      </p:graphicFrame>
    </p:spTree>
    <p:extLst>
      <p:ext uri="{BB962C8B-B14F-4D97-AF65-F5344CB8AC3E}">
        <p14:creationId xmlns:p14="http://schemas.microsoft.com/office/powerpoint/2010/main" val="409084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Forms: Incident Support / Other</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6</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3" name="Table 5">
            <a:extLst>
              <a:ext uri="{FF2B5EF4-FFF2-40B4-BE49-F238E27FC236}">
                <a16:creationId xmlns:a16="http://schemas.microsoft.com/office/drawing/2014/main" id="{21B00509-921D-439F-B667-03CA2076AB95}"/>
              </a:ext>
            </a:extLst>
          </p:cNvPr>
          <p:cNvGraphicFramePr>
            <a:graphicFrameLocks noGrp="1"/>
          </p:cNvGraphicFramePr>
          <p:nvPr>
            <p:extLst>
              <p:ext uri="{D42A27DB-BD31-4B8C-83A1-F6EECF244321}">
                <p14:modId xmlns:p14="http://schemas.microsoft.com/office/powerpoint/2010/main" val="256804294"/>
              </p:ext>
            </p:extLst>
          </p:nvPr>
        </p:nvGraphicFramePr>
        <p:xfrm>
          <a:off x="469165" y="2134286"/>
          <a:ext cx="8088682" cy="6187440"/>
        </p:xfrm>
        <a:graphic>
          <a:graphicData uri="http://schemas.openxmlformats.org/drawingml/2006/table">
            <a:tbl>
              <a:tblPr firstRow="1" bandRow="1">
                <a:tableStyleId>{F5AB1C69-6EDB-4FF4-983F-18BD219EF322}</a:tableStyleId>
              </a:tblPr>
              <a:tblGrid>
                <a:gridCol w="1343041">
                  <a:extLst>
                    <a:ext uri="{9D8B030D-6E8A-4147-A177-3AD203B41FA5}">
                      <a16:colId xmlns:a16="http://schemas.microsoft.com/office/drawing/2014/main" val="2169636917"/>
                    </a:ext>
                  </a:extLst>
                </a:gridCol>
                <a:gridCol w="3098532">
                  <a:extLst>
                    <a:ext uri="{9D8B030D-6E8A-4147-A177-3AD203B41FA5}">
                      <a16:colId xmlns:a16="http://schemas.microsoft.com/office/drawing/2014/main" val="2153876448"/>
                    </a:ext>
                  </a:extLst>
                </a:gridCol>
                <a:gridCol w="3647109">
                  <a:extLst>
                    <a:ext uri="{9D8B030D-6E8A-4147-A177-3AD203B41FA5}">
                      <a16:colId xmlns:a16="http://schemas.microsoft.com/office/drawing/2014/main" val="3996516113"/>
                    </a:ext>
                  </a:extLst>
                </a:gridCol>
              </a:tblGrid>
              <a:tr h="370840">
                <a:tc>
                  <a:txBody>
                    <a:bodyPr/>
                    <a:lstStyle/>
                    <a:p>
                      <a:r>
                        <a:rPr lang="en-US" sz="2000" dirty="0"/>
                        <a:t>ICS Form:</a:t>
                      </a:r>
                    </a:p>
                  </a:txBody>
                  <a:tcPr/>
                </a:tc>
                <a:tc>
                  <a:txBody>
                    <a:bodyPr/>
                    <a:lstStyle/>
                    <a:p>
                      <a:r>
                        <a:rPr lang="en-US" sz="2000" dirty="0"/>
                        <a:t>Form Title:</a:t>
                      </a:r>
                    </a:p>
                  </a:txBody>
                  <a:tcPr/>
                </a:tc>
                <a:tc>
                  <a:txBody>
                    <a:bodyPr/>
                    <a:lstStyle/>
                    <a:p>
                      <a:r>
                        <a:rPr lang="en-US" sz="2000" dirty="0"/>
                        <a:t>Typically Prepared By:</a:t>
                      </a:r>
                    </a:p>
                  </a:txBody>
                  <a:tcPr/>
                </a:tc>
                <a:extLst>
                  <a:ext uri="{0D108BD9-81ED-4DB2-BD59-A6C34878D82A}">
                    <a16:rowId xmlns:a16="http://schemas.microsoft.com/office/drawing/2014/main" val="3662747848"/>
                  </a:ext>
                </a:extLst>
              </a:tr>
              <a:tr h="370840">
                <a:tc>
                  <a:txBody>
                    <a:bodyPr/>
                    <a:lstStyle/>
                    <a:p>
                      <a:r>
                        <a:rPr lang="en-US" sz="2000" dirty="0"/>
                        <a:t>ICS 300 to ICS 330</a:t>
                      </a:r>
                    </a:p>
                  </a:txBody>
                  <a:tcPr/>
                </a:tc>
                <a:tc>
                  <a:txBody>
                    <a:bodyPr/>
                    <a:lstStyle/>
                    <a:p>
                      <a:r>
                        <a:rPr lang="en-US" sz="2000" dirty="0"/>
                        <a:t>Area Command Formatted Series</a:t>
                      </a:r>
                    </a:p>
                  </a:txBody>
                  <a:tcPr/>
                </a:tc>
                <a:tc>
                  <a:txBody>
                    <a:bodyPr/>
                    <a:lstStyle/>
                    <a:p>
                      <a:r>
                        <a:rPr lang="en-US" sz="2000" dirty="0"/>
                        <a:t>Area Commands</a:t>
                      </a:r>
                    </a:p>
                  </a:txBody>
                  <a:tcPr/>
                </a:tc>
                <a:extLst>
                  <a:ext uri="{0D108BD9-81ED-4DB2-BD59-A6C34878D82A}">
                    <a16:rowId xmlns:a16="http://schemas.microsoft.com/office/drawing/2014/main" val="1727437623"/>
                  </a:ext>
                </a:extLst>
              </a:tr>
              <a:tr h="370840">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272227207"/>
                  </a:ext>
                </a:extLst>
              </a:tr>
              <a:tr h="370840">
                <a:tc>
                  <a:txBody>
                    <a:bodyPr/>
                    <a:lstStyle/>
                    <a:p>
                      <a:r>
                        <a:rPr lang="en-US" sz="2000" dirty="0"/>
                        <a:t>ICS 232</a:t>
                      </a:r>
                    </a:p>
                  </a:txBody>
                  <a:tcPr/>
                </a:tc>
                <a:tc>
                  <a:txBody>
                    <a:bodyPr/>
                    <a:lstStyle/>
                    <a:p>
                      <a:r>
                        <a:rPr lang="en-US" sz="2000" dirty="0"/>
                        <a:t>Resources At Risk Summary</a:t>
                      </a:r>
                    </a:p>
                  </a:txBody>
                  <a:tcPr/>
                </a:tc>
                <a:tc>
                  <a:txBody>
                    <a:bodyPr/>
                    <a:lstStyle/>
                    <a:p>
                      <a:r>
                        <a:rPr lang="en-US" sz="2000" dirty="0"/>
                        <a:t>Environmental Unit Leader</a:t>
                      </a:r>
                    </a:p>
                  </a:txBody>
                  <a:tcPr/>
                </a:tc>
                <a:extLst>
                  <a:ext uri="{0D108BD9-81ED-4DB2-BD59-A6C34878D82A}">
                    <a16:rowId xmlns:a16="http://schemas.microsoft.com/office/drawing/2014/main" val="1579398238"/>
                  </a:ext>
                </a:extLst>
              </a:tr>
              <a:tr h="370840">
                <a:tc>
                  <a:txBody>
                    <a:bodyPr/>
                    <a:lstStyle/>
                    <a:p>
                      <a:r>
                        <a:rPr lang="en-US" sz="2000" dirty="0"/>
                        <a:t>ICS 232A</a:t>
                      </a:r>
                    </a:p>
                  </a:txBody>
                  <a:tcPr/>
                </a:tc>
                <a:tc>
                  <a:txBody>
                    <a:bodyPr/>
                    <a:lstStyle/>
                    <a:p>
                      <a:r>
                        <a:rPr lang="en-US" sz="2000" dirty="0"/>
                        <a:t>ACP Site Index</a:t>
                      </a:r>
                    </a:p>
                  </a:txBody>
                  <a:tcPr/>
                </a:tc>
                <a:tc>
                  <a:txBody>
                    <a:bodyPr/>
                    <a:lstStyle/>
                    <a:p>
                      <a:r>
                        <a:rPr lang="en-US" sz="2000" dirty="0"/>
                        <a:t>Environmental Unit Leader</a:t>
                      </a:r>
                    </a:p>
                  </a:txBody>
                  <a:tcPr/>
                </a:tc>
                <a:extLst>
                  <a:ext uri="{0D108BD9-81ED-4DB2-BD59-A6C34878D82A}">
                    <a16:rowId xmlns:a16="http://schemas.microsoft.com/office/drawing/2014/main" val="1470603063"/>
                  </a:ext>
                </a:extLst>
              </a:tr>
              <a:tr h="370840">
                <a:tc>
                  <a:txBody>
                    <a:bodyPr/>
                    <a:lstStyle/>
                    <a:p>
                      <a:r>
                        <a:rPr lang="en-US" sz="2000" dirty="0"/>
                        <a:t>ICS 235</a:t>
                      </a:r>
                    </a:p>
                  </a:txBody>
                  <a:tcPr/>
                </a:tc>
                <a:tc>
                  <a:txBody>
                    <a:bodyPr/>
                    <a:lstStyle/>
                    <a:p>
                      <a:r>
                        <a:rPr lang="en-US" sz="2000" dirty="0"/>
                        <a:t>Facilities Needs Assessment</a:t>
                      </a:r>
                    </a:p>
                  </a:txBody>
                  <a:tcPr/>
                </a:tc>
                <a:tc>
                  <a:txBody>
                    <a:bodyPr/>
                    <a:lstStyle/>
                    <a:p>
                      <a:r>
                        <a:rPr lang="en-US" sz="2000" dirty="0"/>
                        <a:t>Facility Unit Leader</a:t>
                      </a:r>
                    </a:p>
                  </a:txBody>
                  <a:tcPr/>
                </a:tc>
                <a:extLst>
                  <a:ext uri="{0D108BD9-81ED-4DB2-BD59-A6C34878D82A}">
                    <a16:rowId xmlns:a16="http://schemas.microsoft.com/office/drawing/2014/main" val="2113345282"/>
                  </a:ext>
                </a:extLst>
              </a:tr>
              <a:tr h="370840">
                <a:tc>
                  <a:txBody>
                    <a:bodyPr/>
                    <a:lstStyle/>
                    <a:p>
                      <a:r>
                        <a:rPr lang="en-US" sz="2000" dirty="0"/>
                        <a:t>ICS 236</a:t>
                      </a:r>
                    </a:p>
                  </a:txBody>
                  <a:tcPr/>
                </a:tc>
                <a:tc>
                  <a:txBody>
                    <a:bodyPr/>
                    <a:lstStyle/>
                    <a:p>
                      <a:r>
                        <a:rPr lang="en-US" sz="2000" dirty="0"/>
                        <a:t>Tentative Release List</a:t>
                      </a:r>
                    </a:p>
                  </a:txBody>
                  <a:tcPr/>
                </a:tc>
                <a:tc>
                  <a:txBody>
                    <a:bodyPr/>
                    <a:lstStyle/>
                    <a:p>
                      <a:r>
                        <a:rPr lang="en-US" sz="2000" dirty="0"/>
                        <a:t>Demobilization / Resource Unit Leaders</a:t>
                      </a:r>
                    </a:p>
                  </a:txBody>
                  <a:tcPr/>
                </a:tc>
                <a:extLst>
                  <a:ext uri="{0D108BD9-81ED-4DB2-BD59-A6C34878D82A}">
                    <a16:rowId xmlns:a16="http://schemas.microsoft.com/office/drawing/2014/main" val="2072638122"/>
                  </a:ext>
                </a:extLst>
              </a:tr>
              <a:tr h="370840">
                <a:tc>
                  <a:txBody>
                    <a:bodyPr/>
                    <a:lstStyle/>
                    <a:p>
                      <a:r>
                        <a:rPr lang="en-US" sz="2000" b="1" dirty="0"/>
                        <a:t>ICS 237</a:t>
                      </a:r>
                    </a:p>
                  </a:txBody>
                  <a:tcPr/>
                </a:tc>
                <a:tc>
                  <a:txBody>
                    <a:bodyPr/>
                    <a:lstStyle/>
                    <a:p>
                      <a:r>
                        <a:rPr lang="en-US" sz="2000" b="1" dirty="0"/>
                        <a:t>Mishap Reporting Worksheet</a:t>
                      </a:r>
                    </a:p>
                  </a:txBody>
                  <a:tcPr/>
                </a:tc>
                <a:tc>
                  <a:txBody>
                    <a:bodyPr/>
                    <a:lstStyle/>
                    <a:p>
                      <a:r>
                        <a:rPr lang="en-US" sz="2000" b="1" dirty="0"/>
                        <a:t>Operations / Safety</a:t>
                      </a:r>
                    </a:p>
                  </a:txBody>
                  <a:tcPr/>
                </a:tc>
                <a:extLst>
                  <a:ext uri="{0D108BD9-81ED-4DB2-BD59-A6C34878D82A}">
                    <a16:rowId xmlns:a16="http://schemas.microsoft.com/office/drawing/2014/main" val="95031753"/>
                  </a:ext>
                </a:extLst>
              </a:tr>
              <a:tr h="370840">
                <a:tc>
                  <a:txBody>
                    <a:bodyPr/>
                    <a:lstStyle/>
                    <a:p>
                      <a:r>
                        <a:rPr lang="en-US" sz="2000" dirty="0"/>
                        <a:t>ICS 238</a:t>
                      </a:r>
                    </a:p>
                  </a:txBody>
                  <a:tcPr/>
                </a:tc>
                <a:tc>
                  <a:txBody>
                    <a:bodyPr/>
                    <a:lstStyle/>
                    <a:p>
                      <a:r>
                        <a:rPr lang="en-US" sz="2000" dirty="0"/>
                        <a:t>Demobilization Tracking Table</a:t>
                      </a:r>
                    </a:p>
                  </a:txBody>
                  <a:tcPr/>
                </a:tc>
                <a:tc>
                  <a:txBody>
                    <a:bodyPr/>
                    <a:lstStyle/>
                    <a:p>
                      <a:r>
                        <a:rPr lang="en-US" sz="2000" dirty="0"/>
                        <a:t>Demobilization Unit Leader</a:t>
                      </a:r>
                    </a:p>
                  </a:txBody>
                  <a:tcPr/>
                </a:tc>
                <a:extLst>
                  <a:ext uri="{0D108BD9-81ED-4DB2-BD59-A6C34878D82A}">
                    <a16:rowId xmlns:a16="http://schemas.microsoft.com/office/drawing/2014/main" val="401925934"/>
                  </a:ext>
                </a:extLst>
              </a:tr>
              <a:tr h="370840">
                <a:tc>
                  <a:txBody>
                    <a:bodyPr/>
                    <a:lstStyle/>
                    <a:p>
                      <a:r>
                        <a:rPr lang="en-US" sz="2000" b="0" dirty="0"/>
                        <a:t>ICS 240</a:t>
                      </a:r>
                    </a:p>
                  </a:txBody>
                  <a:tcPr/>
                </a:tc>
                <a:tc>
                  <a:txBody>
                    <a:bodyPr/>
                    <a:lstStyle/>
                    <a:p>
                      <a:r>
                        <a:rPr lang="en-US" sz="2000" b="0" dirty="0"/>
                        <a:t>Information Management Plan</a:t>
                      </a:r>
                    </a:p>
                  </a:txBody>
                  <a:tcPr/>
                </a:tc>
                <a:tc>
                  <a:txBody>
                    <a:bodyPr/>
                    <a:lstStyle/>
                    <a:p>
                      <a:r>
                        <a:rPr lang="en-US" sz="2000" b="0" dirty="0"/>
                        <a:t>Situation Unit Leader / LOFR</a:t>
                      </a:r>
                    </a:p>
                  </a:txBody>
                  <a:tcPr/>
                </a:tc>
                <a:extLst>
                  <a:ext uri="{0D108BD9-81ED-4DB2-BD59-A6C34878D82A}">
                    <a16:rowId xmlns:a16="http://schemas.microsoft.com/office/drawing/2014/main" val="4245920234"/>
                  </a:ext>
                </a:extLst>
              </a:tr>
              <a:tr h="370840">
                <a:tc>
                  <a:txBody>
                    <a:bodyPr/>
                    <a:lstStyle/>
                    <a:p>
                      <a:r>
                        <a:rPr lang="en-US" sz="2000" dirty="0"/>
                        <a:t>ICS 261</a:t>
                      </a:r>
                    </a:p>
                  </a:txBody>
                  <a:tcPr/>
                </a:tc>
                <a:tc>
                  <a:txBody>
                    <a:bodyPr/>
                    <a:lstStyle/>
                    <a:p>
                      <a:r>
                        <a:rPr lang="en-US" sz="2000" dirty="0"/>
                        <a:t>Incident Property Tracking Worksheet</a:t>
                      </a:r>
                    </a:p>
                  </a:txBody>
                  <a:tcPr/>
                </a:tc>
                <a:tc>
                  <a:txBody>
                    <a:bodyPr/>
                    <a:lstStyle/>
                    <a:p>
                      <a:r>
                        <a:rPr lang="en-US" sz="2000" dirty="0"/>
                        <a:t>Logistics</a:t>
                      </a:r>
                    </a:p>
                  </a:txBody>
                  <a:tcPr/>
                </a:tc>
                <a:extLst>
                  <a:ext uri="{0D108BD9-81ED-4DB2-BD59-A6C34878D82A}">
                    <a16:rowId xmlns:a16="http://schemas.microsoft.com/office/drawing/2014/main" val="1835755723"/>
                  </a:ext>
                </a:extLst>
              </a:tr>
            </a:tbl>
          </a:graphicData>
        </a:graphic>
      </p:graphicFrame>
      <p:graphicFrame>
        <p:nvGraphicFramePr>
          <p:cNvPr id="9" name="Table 5">
            <a:extLst>
              <a:ext uri="{FF2B5EF4-FFF2-40B4-BE49-F238E27FC236}">
                <a16:creationId xmlns:a16="http://schemas.microsoft.com/office/drawing/2014/main" id="{5201E7F7-DACD-4C36-8660-05AF3A172A27}"/>
              </a:ext>
            </a:extLst>
          </p:cNvPr>
          <p:cNvGraphicFramePr>
            <a:graphicFrameLocks noGrp="1"/>
          </p:cNvGraphicFramePr>
          <p:nvPr>
            <p:extLst>
              <p:ext uri="{D42A27DB-BD31-4B8C-83A1-F6EECF244321}">
                <p14:modId xmlns:p14="http://schemas.microsoft.com/office/powerpoint/2010/main" val="2363440511"/>
              </p:ext>
            </p:extLst>
          </p:nvPr>
        </p:nvGraphicFramePr>
        <p:xfrm>
          <a:off x="9144000" y="2134286"/>
          <a:ext cx="8324850" cy="6461760"/>
        </p:xfrm>
        <a:graphic>
          <a:graphicData uri="http://schemas.openxmlformats.org/drawingml/2006/table">
            <a:tbl>
              <a:tblPr firstRow="1" bandRow="1">
                <a:tableStyleId>{F5AB1C69-6EDB-4FF4-983F-18BD219EF322}</a:tableStyleId>
              </a:tblPr>
              <a:tblGrid>
                <a:gridCol w="1481259">
                  <a:extLst>
                    <a:ext uri="{9D8B030D-6E8A-4147-A177-3AD203B41FA5}">
                      <a16:colId xmlns:a16="http://schemas.microsoft.com/office/drawing/2014/main" val="2169636917"/>
                    </a:ext>
                  </a:extLst>
                </a:gridCol>
                <a:gridCol w="3089996">
                  <a:extLst>
                    <a:ext uri="{9D8B030D-6E8A-4147-A177-3AD203B41FA5}">
                      <a16:colId xmlns:a16="http://schemas.microsoft.com/office/drawing/2014/main" val="2153876448"/>
                    </a:ext>
                  </a:extLst>
                </a:gridCol>
                <a:gridCol w="3753595">
                  <a:extLst>
                    <a:ext uri="{9D8B030D-6E8A-4147-A177-3AD203B41FA5}">
                      <a16:colId xmlns:a16="http://schemas.microsoft.com/office/drawing/2014/main" val="3996516113"/>
                    </a:ext>
                  </a:extLst>
                </a:gridCol>
              </a:tblGrid>
              <a:tr h="370840">
                <a:tc>
                  <a:txBody>
                    <a:bodyPr/>
                    <a:lstStyle/>
                    <a:p>
                      <a:r>
                        <a:rPr lang="en-US" sz="2000" dirty="0"/>
                        <a:t>ICS Form:</a:t>
                      </a:r>
                    </a:p>
                  </a:txBody>
                  <a:tcPr/>
                </a:tc>
                <a:tc>
                  <a:txBody>
                    <a:bodyPr/>
                    <a:lstStyle/>
                    <a:p>
                      <a:r>
                        <a:rPr lang="en-US" sz="2000" dirty="0"/>
                        <a:t>Form Title:</a:t>
                      </a:r>
                    </a:p>
                  </a:txBody>
                  <a:tcPr/>
                </a:tc>
                <a:tc>
                  <a:txBody>
                    <a:bodyPr/>
                    <a:lstStyle/>
                    <a:p>
                      <a:r>
                        <a:rPr lang="en-US" sz="2000" dirty="0"/>
                        <a:t>Typically Prepared By:</a:t>
                      </a:r>
                    </a:p>
                  </a:txBody>
                  <a:tcPr/>
                </a:tc>
                <a:extLst>
                  <a:ext uri="{0D108BD9-81ED-4DB2-BD59-A6C34878D82A}">
                    <a16:rowId xmlns:a16="http://schemas.microsoft.com/office/drawing/2014/main" val="3662747848"/>
                  </a:ext>
                </a:extLst>
              </a:tr>
              <a:tr h="370840">
                <a:tc>
                  <a:txBody>
                    <a:bodyPr/>
                    <a:lstStyle/>
                    <a:p>
                      <a:r>
                        <a:rPr lang="en-US" sz="2000" dirty="0"/>
                        <a:t>ICS 216</a:t>
                      </a:r>
                    </a:p>
                  </a:txBody>
                  <a:tcPr/>
                </a:tc>
                <a:tc>
                  <a:txBody>
                    <a:bodyPr/>
                    <a:lstStyle/>
                    <a:p>
                      <a:r>
                        <a:rPr lang="en-US" sz="2000" dirty="0"/>
                        <a:t>Radio Requirements Worksheet</a:t>
                      </a:r>
                    </a:p>
                  </a:txBody>
                  <a:tcPr/>
                </a:tc>
                <a:tc>
                  <a:txBody>
                    <a:bodyPr/>
                    <a:lstStyle/>
                    <a:p>
                      <a:r>
                        <a:rPr lang="en-US" sz="2000" dirty="0"/>
                        <a:t>NFES</a:t>
                      </a:r>
                    </a:p>
                  </a:txBody>
                  <a:tcPr/>
                </a:tc>
                <a:extLst>
                  <a:ext uri="{0D108BD9-81ED-4DB2-BD59-A6C34878D82A}">
                    <a16:rowId xmlns:a16="http://schemas.microsoft.com/office/drawing/2014/main" val="2311523328"/>
                  </a:ext>
                </a:extLst>
              </a:tr>
              <a:tr h="370840">
                <a:tc>
                  <a:txBody>
                    <a:bodyPr/>
                    <a:lstStyle/>
                    <a:p>
                      <a:r>
                        <a:rPr lang="en-US" sz="2000" dirty="0"/>
                        <a:t>ICS 217</a:t>
                      </a:r>
                    </a:p>
                  </a:txBody>
                  <a:tcPr/>
                </a:tc>
                <a:tc>
                  <a:txBody>
                    <a:bodyPr/>
                    <a:lstStyle/>
                    <a:p>
                      <a:r>
                        <a:rPr lang="en-US" sz="2000" dirty="0"/>
                        <a:t>Radio Frequency Worksheet</a:t>
                      </a:r>
                    </a:p>
                  </a:txBody>
                  <a:tcPr/>
                </a:tc>
                <a:tc>
                  <a:txBody>
                    <a:bodyPr/>
                    <a:lstStyle/>
                    <a:p>
                      <a:r>
                        <a:rPr lang="en-US" sz="2000" dirty="0"/>
                        <a:t>NFES</a:t>
                      </a:r>
                    </a:p>
                  </a:txBody>
                  <a:tcPr/>
                </a:tc>
                <a:extLst>
                  <a:ext uri="{0D108BD9-81ED-4DB2-BD59-A6C34878D82A}">
                    <a16:rowId xmlns:a16="http://schemas.microsoft.com/office/drawing/2014/main" val="2465491750"/>
                  </a:ext>
                </a:extLst>
              </a:tr>
              <a:tr h="370840">
                <a:tc>
                  <a:txBody>
                    <a:bodyPr/>
                    <a:lstStyle/>
                    <a:p>
                      <a:r>
                        <a:rPr lang="en-US" sz="2000" dirty="0"/>
                        <a:t>ICS 218</a:t>
                      </a:r>
                    </a:p>
                  </a:txBody>
                  <a:tcPr/>
                </a:tc>
                <a:tc>
                  <a:txBody>
                    <a:bodyPr/>
                    <a:lstStyle/>
                    <a:p>
                      <a:r>
                        <a:rPr lang="en-US" sz="2000" dirty="0"/>
                        <a:t>Support Vehicle/Equipment Inventory</a:t>
                      </a:r>
                    </a:p>
                  </a:txBody>
                  <a:tcPr/>
                </a:tc>
                <a:tc>
                  <a:txBody>
                    <a:bodyPr/>
                    <a:lstStyle/>
                    <a:p>
                      <a:r>
                        <a:rPr lang="en-US" sz="2000" dirty="0"/>
                        <a:t>NFES</a:t>
                      </a:r>
                    </a:p>
                  </a:txBody>
                  <a:tcPr/>
                </a:tc>
                <a:extLst>
                  <a:ext uri="{0D108BD9-81ED-4DB2-BD59-A6C34878D82A}">
                    <a16:rowId xmlns:a16="http://schemas.microsoft.com/office/drawing/2014/main" val="2851010771"/>
                  </a:ext>
                </a:extLst>
              </a:tr>
              <a:tr h="370840">
                <a:tc>
                  <a:txBody>
                    <a:bodyPr/>
                    <a:lstStyle/>
                    <a:p>
                      <a:r>
                        <a:rPr lang="en-US" sz="2000" dirty="0"/>
                        <a:t>ICS 224</a:t>
                      </a:r>
                    </a:p>
                  </a:txBody>
                  <a:tcPr/>
                </a:tc>
                <a:tc>
                  <a:txBody>
                    <a:bodyPr/>
                    <a:lstStyle/>
                    <a:p>
                      <a:r>
                        <a:rPr lang="en-US" sz="2000" dirty="0"/>
                        <a:t>Crew Performance Rating</a:t>
                      </a:r>
                    </a:p>
                  </a:txBody>
                  <a:tcPr/>
                </a:tc>
                <a:tc>
                  <a:txBody>
                    <a:bodyPr/>
                    <a:lstStyle/>
                    <a:p>
                      <a:r>
                        <a:rPr lang="en-US" sz="2000" dirty="0"/>
                        <a:t>NFES</a:t>
                      </a:r>
                    </a:p>
                  </a:txBody>
                  <a:tcPr/>
                </a:tc>
                <a:extLst>
                  <a:ext uri="{0D108BD9-81ED-4DB2-BD59-A6C34878D82A}">
                    <a16:rowId xmlns:a16="http://schemas.microsoft.com/office/drawing/2014/main" val="1725971176"/>
                  </a:ext>
                </a:extLst>
              </a:tr>
              <a:tr h="370840">
                <a:tc>
                  <a:txBody>
                    <a:bodyPr/>
                    <a:lstStyle/>
                    <a:p>
                      <a:r>
                        <a:rPr lang="en-US" sz="2000" dirty="0"/>
                        <a:t>ICS 226</a:t>
                      </a:r>
                    </a:p>
                  </a:txBody>
                  <a:tcPr/>
                </a:tc>
                <a:tc>
                  <a:txBody>
                    <a:bodyPr/>
                    <a:lstStyle/>
                    <a:p>
                      <a:r>
                        <a:rPr lang="en-US" sz="2000" dirty="0"/>
                        <a:t>Individual Personnel Rating</a:t>
                      </a:r>
                    </a:p>
                  </a:txBody>
                  <a:tcPr/>
                </a:tc>
                <a:tc>
                  <a:txBody>
                    <a:bodyPr/>
                    <a:lstStyle/>
                    <a:p>
                      <a:r>
                        <a:rPr lang="en-US" sz="2000" dirty="0"/>
                        <a:t>NFES</a:t>
                      </a:r>
                    </a:p>
                  </a:txBody>
                  <a:tcPr/>
                </a:tc>
                <a:extLst>
                  <a:ext uri="{0D108BD9-81ED-4DB2-BD59-A6C34878D82A}">
                    <a16:rowId xmlns:a16="http://schemas.microsoft.com/office/drawing/2014/main" val="458392469"/>
                  </a:ext>
                </a:extLst>
              </a:tr>
              <a:tr h="370840">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3585787226"/>
                  </a:ext>
                </a:extLst>
              </a:tr>
              <a:tr h="370840">
                <a:tc>
                  <a:txBody>
                    <a:bodyPr/>
                    <a:lstStyle/>
                    <a:p>
                      <a:endParaRPr lang="en-US" sz="2000" dirty="0"/>
                    </a:p>
                  </a:txBody>
                  <a:tcPr/>
                </a:tc>
                <a:tc>
                  <a:txBody>
                    <a:bodyPr/>
                    <a:lstStyle/>
                    <a:p>
                      <a:r>
                        <a:rPr lang="en-US" sz="2000" dirty="0"/>
                        <a:t>Demobilization Plan</a:t>
                      </a:r>
                    </a:p>
                  </a:txBody>
                  <a:tcPr/>
                </a:tc>
                <a:tc>
                  <a:txBody>
                    <a:bodyPr/>
                    <a:lstStyle/>
                    <a:p>
                      <a:r>
                        <a:rPr lang="en-US" sz="2000" dirty="0"/>
                        <a:t>Demobilization Unit Leader</a:t>
                      </a:r>
                    </a:p>
                  </a:txBody>
                  <a:tcPr/>
                </a:tc>
                <a:extLst>
                  <a:ext uri="{0D108BD9-81ED-4DB2-BD59-A6C34878D82A}">
                    <a16:rowId xmlns:a16="http://schemas.microsoft.com/office/drawing/2014/main" val="3111134890"/>
                  </a:ext>
                </a:extLst>
              </a:tr>
              <a:tr h="370840">
                <a:tc>
                  <a:txBody>
                    <a:bodyPr/>
                    <a:lstStyle/>
                    <a:p>
                      <a:endParaRPr lang="en-US" sz="2000" dirty="0"/>
                    </a:p>
                  </a:txBody>
                  <a:tcPr/>
                </a:tc>
                <a:tc>
                  <a:txBody>
                    <a:bodyPr/>
                    <a:lstStyle/>
                    <a:p>
                      <a:r>
                        <a:rPr lang="en-US" sz="2000" dirty="0"/>
                        <a:t>Facility Plan</a:t>
                      </a:r>
                    </a:p>
                  </a:txBody>
                  <a:tcPr/>
                </a:tc>
                <a:tc>
                  <a:txBody>
                    <a:bodyPr/>
                    <a:lstStyle/>
                    <a:p>
                      <a:r>
                        <a:rPr lang="en-US" sz="2000" dirty="0"/>
                        <a:t>Facility Unit Leader</a:t>
                      </a:r>
                    </a:p>
                  </a:txBody>
                  <a:tcPr/>
                </a:tc>
                <a:extLst>
                  <a:ext uri="{0D108BD9-81ED-4DB2-BD59-A6C34878D82A}">
                    <a16:rowId xmlns:a16="http://schemas.microsoft.com/office/drawing/2014/main" val="443336941"/>
                  </a:ext>
                </a:extLst>
              </a:tr>
              <a:tr h="370840">
                <a:tc>
                  <a:txBody>
                    <a:bodyPr/>
                    <a:lstStyle/>
                    <a:p>
                      <a:endParaRPr lang="en-US" sz="2000" dirty="0"/>
                    </a:p>
                  </a:txBody>
                  <a:tcPr/>
                </a:tc>
                <a:tc>
                  <a:txBody>
                    <a:bodyPr/>
                    <a:lstStyle/>
                    <a:p>
                      <a:r>
                        <a:rPr lang="en-US" sz="2000" dirty="0"/>
                        <a:t>Transportation Plan</a:t>
                      </a:r>
                    </a:p>
                  </a:txBody>
                  <a:tcPr/>
                </a:tc>
                <a:tc>
                  <a:txBody>
                    <a:bodyPr/>
                    <a:lstStyle/>
                    <a:p>
                      <a:r>
                        <a:rPr lang="en-US" sz="2000" dirty="0"/>
                        <a:t>Facility Unit Leader</a:t>
                      </a:r>
                    </a:p>
                  </a:txBody>
                  <a:tcPr/>
                </a:tc>
                <a:extLst>
                  <a:ext uri="{0D108BD9-81ED-4DB2-BD59-A6C34878D82A}">
                    <a16:rowId xmlns:a16="http://schemas.microsoft.com/office/drawing/2014/main" val="2090206557"/>
                  </a:ext>
                </a:extLst>
              </a:tr>
              <a:tr h="370840">
                <a:tc>
                  <a:txBody>
                    <a:bodyPr/>
                    <a:lstStyle/>
                    <a:p>
                      <a:endParaRPr lang="en-US" sz="2000" dirty="0"/>
                    </a:p>
                  </a:txBody>
                  <a:tcPr/>
                </a:tc>
                <a:tc>
                  <a:txBody>
                    <a:bodyPr/>
                    <a:lstStyle/>
                    <a:p>
                      <a:r>
                        <a:rPr lang="en-US" sz="2000" dirty="0"/>
                        <a:t>Food Plan</a:t>
                      </a:r>
                    </a:p>
                  </a:txBody>
                  <a:tcPr/>
                </a:tc>
                <a:tc>
                  <a:txBody>
                    <a:bodyPr/>
                    <a:lstStyle/>
                    <a:p>
                      <a:r>
                        <a:rPr lang="en-US" sz="2000" dirty="0"/>
                        <a:t>Food Unit Leader</a:t>
                      </a:r>
                    </a:p>
                  </a:txBody>
                  <a:tcPr/>
                </a:tc>
                <a:extLst>
                  <a:ext uri="{0D108BD9-81ED-4DB2-BD59-A6C34878D82A}">
                    <a16:rowId xmlns:a16="http://schemas.microsoft.com/office/drawing/2014/main" val="1746807531"/>
                  </a:ext>
                </a:extLst>
              </a:tr>
              <a:tr h="370840">
                <a:tc>
                  <a:txBody>
                    <a:bodyPr/>
                    <a:lstStyle/>
                    <a:p>
                      <a:endParaRPr lang="en-US" sz="2000" dirty="0"/>
                    </a:p>
                  </a:txBody>
                  <a:tcPr/>
                </a:tc>
                <a:tc>
                  <a:txBody>
                    <a:bodyPr/>
                    <a:lstStyle/>
                    <a:p>
                      <a:r>
                        <a:rPr lang="en-US" sz="2000" dirty="0"/>
                        <a:t>IAP Cover Sheet</a:t>
                      </a:r>
                    </a:p>
                  </a:txBody>
                  <a:tcPr/>
                </a:tc>
                <a:tc>
                  <a:txBody>
                    <a:bodyPr/>
                    <a:lstStyle/>
                    <a:p>
                      <a:r>
                        <a:rPr lang="en-US" sz="2000" dirty="0"/>
                        <a:t>Resource Unit Leader</a:t>
                      </a:r>
                    </a:p>
                  </a:txBody>
                  <a:tcPr/>
                </a:tc>
                <a:extLst>
                  <a:ext uri="{0D108BD9-81ED-4DB2-BD59-A6C34878D82A}">
                    <a16:rowId xmlns:a16="http://schemas.microsoft.com/office/drawing/2014/main" val="4134925660"/>
                  </a:ext>
                </a:extLst>
              </a:tr>
              <a:tr h="370840">
                <a:tc>
                  <a:txBody>
                    <a:bodyPr/>
                    <a:lstStyle/>
                    <a:p>
                      <a:endParaRPr lang="en-US" sz="2000" dirty="0"/>
                    </a:p>
                  </a:txBody>
                  <a:tcPr/>
                </a:tc>
                <a:tc>
                  <a:txBody>
                    <a:bodyPr/>
                    <a:lstStyle/>
                    <a:p>
                      <a:r>
                        <a:rPr lang="en-US" sz="2000" b="1" dirty="0"/>
                        <a:t>Safety Messages</a:t>
                      </a:r>
                    </a:p>
                  </a:txBody>
                  <a:tcPr/>
                </a:tc>
                <a:tc>
                  <a:txBody>
                    <a:bodyPr/>
                    <a:lstStyle/>
                    <a:p>
                      <a:r>
                        <a:rPr lang="en-US" sz="2000" b="1" dirty="0"/>
                        <a:t>Safety Officer</a:t>
                      </a:r>
                    </a:p>
                  </a:txBody>
                  <a:tcPr/>
                </a:tc>
                <a:extLst>
                  <a:ext uri="{0D108BD9-81ED-4DB2-BD59-A6C34878D82A}">
                    <a16:rowId xmlns:a16="http://schemas.microsoft.com/office/drawing/2014/main" val="2469292609"/>
                  </a:ext>
                </a:extLst>
              </a:tr>
              <a:tr h="370840">
                <a:tc>
                  <a:txBody>
                    <a:bodyPr/>
                    <a:lstStyle/>
                    <a:p>
                      <a:endParaRPr lang="en-US" sz="2000" dirty="0"/>
                    </a:p>
                  </a:txBody>
                  <a:tcPr/>
                </a:tc>
                <a:tc>
                  <a:txBody>
                    <a:bodyPr/>
                    <a:lstStyle/>
                    <a:p>
                      <a:r>
                        <a:rPr lang="en-US" sz="2000" b="1" dirty="0"/>
                        <a:t>GAR-II</a:t>
                      </a:r>
                    </a:p>
                  </a:txBody>
                  <a:tcPr/>
                </a:tc>
                <a:tc>
                  <a:txBody>
                    <a:bodyPr/>
                    <a:lstStyle/>
                    <a:p>
                      <a:r>
                        <a:rPr lang="en-US" sz="2000" b="1" dirty="0"/>
                        <a:t>Operations Section Chief / DIVS / Safety Officer</a:t>
                      </a:r>
                    </a:p>
                  </a:txBody>
                  <a:tcPr/>
                </a:tc>
                <a:extLst>
                  <a:ext uri="{0D108BD9-81ED-4DB2-BD59-A6C34878D82A}">
                    <a16:rowId xmlns:a16="http://schemas.microsoft.com/office/drawing/2014/main" val="2055931996"/>
                  </a:ext>
                </a:extLst>
              </a:tr>
            </a:tbl>
          </a:graphicData>
        </a:graphic>
      </p:graphicFrame>
      <p:sp>
        <p:nvSpPr>
          <p:cNvPr id="6" name="TextBox 5">
            <a:extLst>
              <a:ext uri="{FF2B5EF4-FFF2-40B4-BE49-F238E27FC236}">
                <a16:creationId xmlns:a16="http://schemas.microsoft.com/office/drawing/2014/main" id="{1A03FDF2-3A74-4763-815F-5C1F1462E282}"/>
              </a:ext>
            </a:extLst>
          </p:cNvPr>
          <p:cNvSpPr txBox="1"/>
          <p:nvPr/>
        </p:nvSpPr>
        <p:spPr>
          <a:xfrm>
            <a:off x="469165" y="8596046"/>
            <a:ext cx="8088682" cy="507831"/>
          </a:xfrm>
          <a:prstGeom prst="rect">
            <a:avLst/>
          </a:prstGeom>
          <a:noFill/>
        </p:spPr>
        <p:txBody>
          <a:bodyPr wrap="square" rtlCol="0">
            <a:spAutoFit/>
          </a:bodyPr>
          <a:lstStyle/>
          <a:p>
            <a:r>
              <a:rPr lang="en-US" i="1" dirty="0"/>
              <a:t>Coast Guard forms will have a “CG” behind the numbers</a:t>
            </a:r>
          </a:p>
        </p:txBody>
      </p:sp>
    </p:spTree>
    <p:extLst>
      <p:ext uri="{BB962C8B-B14F-4D97-AF65-F5344CB8AC3E}">
        <p14:creationId xmlns:p14="http://schemas.microsoft.com/office/powerpoint/2010/main" val="3036760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Operations Section</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7</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3"/>
          <a:stretch>
            <a:fillRect/>
          </a:stretch>
        </p:blipFill>
        <p:spPr>
          <a:xfrm>
            <a:off x="1765300" y="430042"/>
            <a:ext cx="851429" cy="851429"/>
          </a:xfrm>
          <a:prstGeom prst="rect">
            <a:avLst/>
          </a:prstGeom>
          <a:solidFill>
            <a:srgbClr val="007BAF"/>
          </a:solidFill>
        </p:spPr>
      </p:pic>
      <p:graphicFrame>
        <p:nvGraphicFramePr>
          <p:cNvPr id="6" name="Table 5">
            <a:extLst>
              <a:ext uri="{FF2B5EF4-FFF2-40B4-BE49-F238E27FC236}">
                <a16:creationId xmlns:a16="http://schemas.microsoft.com/office/drawing/2014/main" id="{047C4035-F58A-44EC-B9C0-FD75C8226F8D}"/>
              </a:ext>
            </a:extLst>
          </p:cNvPr>
          <p:cNvGraphicFramePr>
            <a:graphicFrameLocks noGrp="1"/>
          </p:cNvGraphicFramePr>
          <p:nvPr>
            <p:extLst>
              <p:ext uri="{D42A27DB-BD31-4B8C-83A1-F6EECF244321}">
                <p14:modId xmlns:p14="http://schemas.microsoft.com/office/powerpoint/2010/main" val="2517429688"/>
              </p:ext>
            </p:extLst>
          </p:nvPr>
        </p:nvGraphicFramePr>
        <p:xfrm>
          <a:off x="1257300" y="2356295"/>
          <a:ext cx="15625970" cy="6588922"/>
        </p:xfrm>
        <a:graphic>
          <a:graphicData uri="http://schemas.openxmlformats.org/drawingml/2006/table">
            <a:tbl>
              <a:tblPr/>
              <a:tblGrid>
                <a:gridCol w="15625970">
                  <a:extLst>
                    <a:ext uri="{9D8B030D-6E8A-4147-A177-3AD203B41FA5}">
                      <a16:colId xmlns:a16="http://schemas.microsoft.com/office/drawing/2014/main" val="1919756151"/>
                    </a:ext>
                  </a:extLst>
                </a:gridCol>
              </a:tblGrid>
              <a:tr h="385038">
                <a:tc>
                  <a:txBody>
                    <a:bodyPr/>
                    <a:lstStyle/>
                    <a:p>
                      <a:endParaRPr lang="en-US" sz="1900">
                        <a:effectLst/>
                      </a:endParaRPr>
                    </a:p>
                  </a:txBody>
                  <a:tcPr marL="6557" marR="6557" marT="6557" marB="6557" anchor="ctr">
                    <a:lnL>
                      <a:noFill/>
                    </a:lnL>
                    <a:lnR>
                      <a:noFill/>
                    </a:lnR>
                    <a:lnT>
                      <a:noFill/>
                    </a:lnT>
                    <a:lnB>
                      <a:noFill/>
                    </a:lnB>
                    <a:solidFill>
                      <a:srgbClr val="FFFFFF"/>
                    </a:solidFill>
                  </a:tcPr>
                </a:tc>
                <a:extLst>
                  <a:ext uri="{0D108BD9-81ED-4DB2-BD59-A6C34878D82A}">
                    <a16:rowId xmlns:a16="http://schemas.microsoft.com/office/drawing/2014/main" val="1794002460"/>
                  </a:ext>
                </a:extLst>
              </a:tr>
              <a:tr h="6203884">
                <a:tc>
                  <a:txBody>
                    <a:bodyPr/>
                    <a:lstStyle/>
                    <a:p>
                      <a:pPr algn="l"/>
                      <a:endParaRPr lang="en-US" sz="2000" dirty="0">
                        <a:effectLst/>
                        <a:latin typeface="arial" panose="020B0604020202020204" pitchFamily="34" charset="0"/>
                      </a:endParaRPr>
                    </a:p>
                  </a:txBody>
                  <a:tcPr marL="65566" marR="0" marT="0" marB="0" anchor="ctr">
                    <a:lnL>
                      <a:noFill/>
                    </a:lnL>
                    <a:lnR>
                      <a:noFill/>
                    </a:lnR>
                    <a:lnT>
                      <a:noFill/>
                    </a:lnT>
                    <a:lnB>
                      <a:noFill/>
                    </a:lnB>
                    <a:solidFill>
                      <a:srgbClr val="FFFFFF"/>
                    </a:solidFill>
                  </a:tcPr>
                </a:tc>
                <a:extLst>
                  <a:ext uri="{0D108BD9-81ED-4DB2-BD59-A6C34878D82A}">
                    <a16:rowId xmlns:a16="http://schemas.microsoft.com/office/drawing/2014/main" val="2495915650"/>
                  </a:ext>
                </a:extLst>
              </a:tr>
            </a:tbl>
          </a:graphicData>
        </a:graphic>
      </p:graphicFrame>
      <p:pic>
        <p:nvPicPr>
          <p:cNvPr id="7" name="Picture 6">
            <a:extLst>
              <a:ext uri="{FF2B5EF4-FFF2-40B4-BE49-F238E27FC236}">
                <a16:creationId xmlns:a16="http://schemas.microsoft.com/office/drawing/2014/main" id="{8F7A1A6C-3BA0-4D81-8E58-AD8B334238A5}"/>
              </a:ext>
            </a:extLst>
          </p:cNvPr>
          <p:cNvPicPr>
            <a:picLocks noChangeAspect="1"/>
          </p:cNvPicPr>
          <p:nvPr/>
        </p:nvPicPr>
        <p:blipFill>
          <a:blip r:embed="rId4"/>
          <a:stretch>
            <a:fillRect/>
          </a:stretch>
        </p:blipFill>
        <p:spPr>
          <a:xfrm>
            <a:off x="1765300" y="1759813"/>
            <a:ext cx="10526691" cy="7774713"/>
          </a:xfrm>
          <a:prstGeom prst="rect">
            <a:avLst/>
          </a:prstGeom>
        </p:spPr>
      </p:pic>
      <p:sp>
        <p:nvSpPr>
          <p:cNvPr id="12" name="TextBox 11">
            <a:extLst>
              <a:ext uri="{FF2B5EF4-FFF2-40B4-BE49-F238E27FC236}">
                <a16:creationId xmlns:a16="http://schemas.microsoft.com/office/drawing/2014/main" id="{D6E2EE3A-902E-46B7-B69F-5374950AB912}"/>
              </a:ext>
            </a:extLst>
          </p:cNvPr>
          <p:cNvSpPr txBox="1"/>
          <p:nvPr/>
        </p:nvSpPr>
        <p:spPr>
          <a:xfrm>
            <a:off x="10841648" y="2260147"/>
            <a:ext cx="6189052" cy="3539430"/>
          </a:xfrm>
          <a:prstGeom prst="rect">
            <a:avLst/>
          </a:prstGeom>
          <a:noFill/>
        </p:spPr>
        <p:txBody>
          <a:bodyPr wrap="square" rtlCol="0">
            <a:spAutoFit/>
          </a:bodyPr>
          <a:lstStyle/>
          <a:p>
            <a:endParaRPr lang="en-US" sz="3200" dirty="0"/>
          </a:p>
          <a:p>
            <a:endParaRPr lang="en-US" sz="3200" dirty="0">
              <a:solidFill>
                <a:srgbClr val="0070C0"/>
              </a:solidFill>
            </a:endParaRPr>
          </a:p>
          <a:p>
            <a:pPr algn="r"/>
            <a:r>
              <a:rPr lang="en-US" sz="3200" dirty="0">
                <a:solidFill>
                  <a:srgbClr val="0070C0"/>
                </a:solidFill>
              </a:rPr>
              <a:t>The Operations Section must concurrently support both </a:t>
            </a:r>
          </a:p>
          <a:p>
            <a:pPr algn="r"/>
            <a:r>
              <a:rPr lang="en-US" sz="3200" b="1" dirty="0">
                <a:solidFill>
                  <a:srgbClr val="0070C0"/>
                </a:solidFill>
              </a:rPr>
              <a:t>Current Operations </a:t>
            </a:r>
            <a:r>
              <a:rPr lang="en-US" sz="3200" dirty="0">
                <a:solidFill>
                  <a:srgbClr val="0070C0"/>
                </a:solidFill>
              </a:rPr>
              <a:t>and the Planning Process for </a:t>
            </a:r>
          </a:p>
          <a:p>
            <a:pPr algn="r"/>
            <a:r>
              <a:rPr lang="en-US" sz="3200" b="1" dirty="0">
                <a:solidFill>
                  <a:srgbClr val="0070C0"/>
                </a:solidFill>
              </a:rPr>
              <a:t>Future Operations</a:t>
            </a:r>
          </a:p>
        </p:txBody>
      </p:sp>
    </p:spTree>
    <p:extLst>
      <p:ext uri="{BB962C8B-B14F-4D97-AF65-F5344CB8AC3E}">
        <p14:creationId xmlns:p14="http://schemas.microsoft.com/office/powerpoint/2010/main" val="419847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7A1A6C-3BA0-4D81-8E58-AD8B334238A5}"/>
              </a:ext>
            </a:extLst>
          </p:cNvPr>
          <p:cNvPicPr>
            <a:picLocks noChangeAspect="1"/>
          </p:cNvPicPr>
          <p:nvPr/>
        </p:nvPicPr>
        <p:blipFill>
          <a:blip r:embed="rId3"/>
          <a:stretch>
            <a:fillRect/>
          </a:stretch>
        </p:blipFill>
        <p:spPr>
          <a:xfrm>
            <a:off x="1765300" y="1759813"/>
            <a:ext cx="10526691" cy="7774713"/>
          </a:xfrm>
          <a:prstGeom prst="rect">
            <a:avLst/>
          </a:prstGeom>
        </p:spPr>
      </p:pic>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Operations Section - OPBD</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8</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4"/>
          <a:stretch>
            <a:fillRect/>
          </a:stretch>
        </p:blipFill>
        <p:spPr>
          <a:xfrm>
            <a:off x="1765300" y="430042"/>
            <a:ext cx="851429" cy="851429"/>
          </a:xfrm>
          <a:prstGeom prst="rect">
            <a:avLst/>
          </a:prstGeom>
          <a:solidFill>
            <a:srgbClr val="007BAF"/>
          </a:solidFill>
        </p:spPr>
      </p:pic>
      <p:sp>
        <p:nvSpPr>
          <p:cNvPr id="12" name="TextBox 11">
            <a:extLst>
              <a:ext uri="{FF2B5EF4-FFF2-40B4-BE49-F238E27FC236}">
                <a16:creationId xmlns:a16="http://schemas.microsoft.com/office/drawing/2014/main" id="{D6E2EE3A-902E-46B7-B69F-5374950AB912}"/>
              </a:ext>
            </a:extLst>
          </p:cNvPr>
          <p:cNvSpPr txBox="1"/>
          <p:nvPr/>
        </p:nvSpPr>
        <p:spPr>
          <a:xfrm>
            <a:off x="10644554" y="2940085"/>
            <a:ext cx="6386146" cy="5016758"/>
          </a:xfrm>
          <a:prstGeom prst="rect">
            <a:avLst/>
          </a:prstGeom>
          <a:noFill/>
        </p:spPr>
        <p:txBody>
          <a:bodyPr wrap="square" rtlCol="0">
            <a:spAutoFit/>
          </a:bodyPr>
          <a:lstStyle/>
          <a:p>
            <a:endParaRPr lang="en-US" sz="3200" dirty="0"/>
          </a:p>
          <a:p>
            <a:pPr algn="r"/>
            <a:r>
              <a:rPr lang="en-US" sz="3200" b="1" dirty="0">
                <a:solidFill>
                  <a:srgbClr val="0070C0"/>
                </a:solidFill>
              </a:rPr>
              <a:t>Operations Branch Directors (OPBD) </a:t>
            </a:r>
            <a:r>
              <a:rPr lang="en-US" sz="3200" dirty="0">
                <a:solidFill>
                  <a:srgbClr val="0070C0"/>
                </a:solidFill>
              </a:rPr>
              <a:t>are a critical resource in complex incidents in order to maintain adequate span of control.</a:t>
            </a:r>
          </a:p>
          <a:p>
            <a:pPr algn="r"/>
            <a:endParaRPr lang="en-US" sz="3200" dirty="0">
              <a:solidFill>
                <a:srgbClr val="0070C0"/>
              </a:solidFill>
            </a:endParaRPr>
          </a:p>
          <a:p>
            <a:pPr algn="r"/>
            <a:r>
              <a:rPr lang="en-US" sz="3200" b="1" dirty="0">
                <a:solidFill>
                  <a:srgbClr val="0070C0"/>
                </a:solidFill>
              </a:rPr>
              <a:t>Branches</a:t>
            </a:r>
            <a:r>
              <a:rPr lang="en-US" sz="3200" dirty="0">
                <a:solidFill>
                  <a:srgbClr val="0070C0"/>
                </a:solidFill>
              </a:rPr>
              <a:t> can be organized </a:t>
            </a:r>
            <a:r>
              <a:rPr lang="en-US" sz="3200" i="1" dirty="0">
                <a:solidFill>
                  <a:srgbClr val="0070C0"/>
                </a:solidFill>
              </a:rPr>
              <a:t>functionally</a:t>
            </a:r>
            <a:r>
              <a:rPr lang="en-US" sz="3200" dirty="0">
                <a:solidFill>
                  <a:srgbClr val="0070C0"/>
                </a:solidFill>
              </a:rPr>
              <a:t> or </a:t>
            </a:r>
            <a:r>
              <a:rPr lang="en-US" sz="3200" i="1" dirty="0">
                <a:solidFill>
                  <a:srgbClr val="0070C0"/>
                </a:solidFill>
              </a:rPr>
              <a:t>geographically</a:t>
            </a:r>
          </a:p>
          <a:p>
            <a:endParaRPr lang="en-US" sz="3200" dirty="0">
              <a:solidFill>
                <a:srgbClr val="0070C0"/>
              </a:solidFill>
            </a:endParaRPr>
          </a:p>
          <a:p>
            <a:pPr algn="r"/>
            <a:endParaRPr lang="en-US" sz="3200" b="1" dirty="0">
              <a:solidFill>
                <a:srgbClr val="0070C0"/>
              </a:solidFill>
            </a:endParaRPr>
          </a:p>
        </p:txBody>
      </p:sp>
      <p:sp>
        <p:nvSpPr>
          <p:cNvPr id="3" name="Rectangle 2">
            <a:extLst>
              <a:ext uri="{FF2B5EF4-FFF2-40B4-BE49-F238E27FC236}">
                <a16:creationId xmlns:a16="http://schemas.microsoft.com/office/drawing/2014/main" id="{2ECD1276-0EFE-4B69-8503-D9FD90371EFF}"/>
              </a:ext>
            </a:extLst>
          </p:cNvPr>
          <p:cNvSpPr/>
          <p:nvPr/>
        </p:nvSpPr>
        <p:spPr>
          <a:xfrm>
            <a:off x="8135815" y="4829908"/>
            <a:ext cx="2344616" cy="1195754"/>
          </a:xfrm>
          <a:prstGeom prst="rect">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658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7A1A6C-3BA0-4D81-8E58-AD8B334238A5}"/>
              </a:ext>
            </a:extLst>
          </p:cNvPr>
          <p:cNvPicPr>
            <a:picLocks noChangeAspect="1"/>
          </p:cNvPicPr>
          <p:nvPr/>
        </p:nvPicPr>
        <p:blipFill>
          <a:blip r:embed="rId3"/>
          <a:stretch>
            <a:fillRect/>
          </a:stretch>
        </p:blipFill>
        <p:spPr>
          <a:xfrm>
            <a:off x="1765300" y="1759813"/>
            <a:ext cx="10526691" cy="7774713"/>
          </a:xfrm>
          <a:prstGeom prst="rect">
            <a:avLst/>
          </a:prstGeom>
        </p:spPr>
      </p:pic>
      <p:sp>
        <p:nvSpPr>
          <p:cNvPr id="2" name="Title 1">
            <a:extLst>
              <a:ext uri="{FF2B5EF4-FFF2-40B4-BE49-F238E27FC236}">
                <a16:creationId xmlns:a16="http://schemas.microsoft.com/office/drawing/2014/main" id="{CAE5CE73-3508-410F-9821-EBD8F345C2E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6600" dirty="0"/>
              <a:t>Operations Section - DIVS</a:t>
            </a:r>
          </a:p>
        </p:txBody>
      </p:sp>
      <p:sp>
        <p:nvSpPr>
          <p:cNvPr id="4" name="Footer Placeholder 3">
            <a:extLst>
              <a:ext uri="{FF2B5EF4-FFF2-40B4-BE49-F238E27FC236}">
                <a16:creationId xmlns:a16="http://schemas.microsoft.com/office/drawing/2014/main" id="{7A9F4654-DDBE-45D4-B4D9-3A4F5B31C83F}"/>
              </a:ext>
            </a:extLst>
          </p:cNvPr>
          <p:cNvSpPr>
            <a:spLocks noGrp="1"/>
          </p:cNvSpPr>
          <p:nvPr>
            <p:ph type="ftr" sz="quarter" idx="11"/>
          </p:nvPr>
        </p:nvSpPr>
        <p:spPr>
          <a:xfrm>
            <a:off x="1257300" y="9534526"/>
            <a:ext cx="8324850" cy="547688"/>
          </a:xfrm>
        </p:spPr>
        <p:txBody>
          <a:bodyPr/>
          <a:lstStyle/>
          <a:p>
            <a:r>
              <a:rPr lang="en-US">
                <a:solidFill>
                  <a:srgbClr val="2D5B8D"/>
                </a:solidFill>
              </a:rPr>
              <a:t>PAC-3IM Reserve IMAT | Planning Team</a:t>
            </a:r>
            <a:endParaRPr lang="en-US" sz="1600" dirty="0">
              <a:solidFill>
                <a:srgbClr val="2D5B8D"/>
              </a:solidFill>
            </a:endParaRPr>
          </a:p>
        </p:txBody>
      </p:sp>
      <p:sp>
        <p:nvSpPr>
          <p:cNvPr id="5" name="Slide Number Placeholder 4">
            <a:extLst>
              <a:ext uri="{FF2B5EF4-FFF2-40B4-BE49-F238E27FC236}">
                <a16:creationId xmlns:a16="http://schemas.microsoft.com/office/drawing/2014/main" id="{ACD17C25-1B3B-4F75-8A76-A2F87A66FB5C}"/>
              </a:ext>
            </a:extLst>
          </p:cNvPr>
          <p:cNvSpPr>
            <a:spLocks noGrp="1"/>
          </p:cNvSpPr>
          <p:nvPr>
            <p:ph type="sldNum" sz="quarter" idx="12"/>
          </p:nvPr>
        </p:nvSpPr>
        <p:spPr/>
        <p:txBody>
          <a:bodyPr/>
          <a:lstStyle/>
          <a:p>
            <a:fld id="{19A780C1-9326-446D-A75B-5082E9131EE1}" type="slidenum">
              <a:rPr lang="en-US" smtClean="0"/>
              <a:t>9</a:t>
            </a:fld>
            <a:endParaRPr lang="en-US"/>
          </a:p>
        </p:txBody>
      </p:sp>
      <p:pic>
        <p:nvPicPr>
          <p:cNvPr id="11" name="Content Placeholder 10">
            <a:extLst>
              <a:ext uri="{FF2B5EF4-FFF2-40B4-BE49-F238E27FC236}">
                <a16:creationId xmlns:a16="http://schemas.microsoft.com/office/drawing/2014/main" id="{7998F1CB-371C-443E-9F9F-1E400750546F}"/>
              </a:ext>
            </a:extLst>
          </p:cNvPr>
          <p:cNvPicPr>
            <a:picLocks noGrp="1" noChangeAspect="1"/>
          </p:cNvPicPr>
          <p:nvPr>
            <p:ph idx="1"/>
          </p:nvPr>
        </p:nvPicPr>
        <p:blipFill>
          <a:blip r:embed="rId4"/>
          <a:stretch>
            <a:fillRect/>
          </a:stretch>
        </p:blipFill>
        <p:spPr>
          <a:xfrm>
            <a:off x="1765300" y="430042"/>
            <a:ext cx="851429" cy="851429"/>
          </a:xfrm>
          <a:prstGeom prst="rect">
            <a:avLst/>
          </a:prstGeom>
          <a:solidFill>
            <a:srgbClr val="007BAF"/>
          </a:solidFill>
        </p:spPr>
      </p:pic>
      <p:sp>
        <p:nvSpPr>
          <p:cNvPr id="12" name="TextBox 11">
            <a:extLst>
              <a:ext uri="{FF2B5EF4-FFF2-40B4-BE49-F238E27FC236}">
                <a16:creationId xmlns:a16="http://schemas.microsoft.com/office/drawing/2014/main" id="{D6E2EE3A-902E-46B7-B69F-5374950AB912}"/>
              </a:ext>
            </a:extLst>
          </p:cNvPr>
          <p:cNvSpPr txBox="1"/>
          <p:nvPr/>
        </p:nvSpPr>
        <p:spPr>
          <a:xfrm>
            <a:off x="10361856" y="2055556"/>
            <a:ext cx="7042640" cy="7478970"/>
          </a:xfrm>
          <a:prstGeom prst="rect">
            <a:avLst/>
          </a:prstGeom>
          <a:noFill/>
        </p:spPr>
        <p:txBody>
          <a:bodyPr wrap="square" rtlCol="0">
            <a:spAutoFit/>
          </a:bodyPr>
          <a:lstStyle/>
          <a:p>
            <a:pPr algn="r"/>
            <a:r>
              <a:rPr lang="en-US" sz="3200" b="1" dirty="0">
                <a:solidFill>
                  <a:srgbClr val="0070C0"/>
                </a:solidFill>
              </a:rPr>
              <a:t>Division/Group Supervisors (DIVS)</a:t>
            </a:r>
          </a:p>
          <a:p>
            <a:pPr algn="r"/>
            <a:endParaRPr lang="en-US" sz="3200" b="1" dirty="0">
              <a:solidFill>
                <a:srgbClr val="0070C0"/>
              </a:solidFill>
            </a:endParaRPr>
          </a:p>
          <a:p>
            <a:pPr algn="r"/>
            <a:r>
              <a:rPr lang="en-US" sz="3200" b="1" dirty="0">
                <a:solidFill>
                  <a:srgbClr val="0070C0"/>
                </a:solidFill>
              </a:rPr>
              <a:t>Division:</a:t>
            </a:r>
            <a:r>
              <a:rPr lang="en-US" sz="3200" dirty="0">
                <a:solidFill>
                  <a:srgbClr val="0070C0"/>
                </a:solidFill>
              </a:rPr>
              <a:t> </a:t>
            </a:r>
            <a:r>
              <a:rPr lang="en-US" sz="3200" i="1" dirty="0">
                <a:solidFill>
                  <a:srgbClr val="0070C0"/>
                </a:solidFill>
              </a:rPr>
              <a:t>geographical</a:t>
            </a:r>
            <a:r>
              <a:rPr lang="en-US" sz="3200" dirty="0">
                <a:solidFill>
                  <a:srgbClr val="0070C0"/>
                </a:solidFill>
              </a:rPr>
              <a:t> areas of operation</a:t>
            </a:r>
          </a:p>
          <a:p>
            <a:pPr algn="r"/>
            <a:endParaRPr lang="en-US" sz="1600" dirty="0">
              <a:solidFill>
                <a:srgbClr val="0070C0"/>
              </a:solidFill>
            </a:endParaRPr>
          </a:p>
          <a:p>
            <a:pPr algn="r"/>
            <a:r>
              <a:rPr lang="en-US" sz="3200" b="1" dirty="0">
                <a:solidFill>
                  <a:srgbClr val="0070C0"/>
                </a:solidFill>
              </a:rPr>
              <a:t>Group:</a:t>
            </a:r>
            <a:r>
              <a:rPr lang="en-US" sz="3200" dirty="0">
                <a:solidFill>
                  <a:srgbClr val="0070C0"/>
                </a:solidFill>
              </a:rPr>
              <a:t> </a:t>
            </a:r>
            <a:r>
              <a:rPr lang="en-US" sz="3200" i="1" dirty="0">
                <a:solidFill>
                  <a:srgbClr val="0070C0"/>
                </a:solidFill>
              </a:rPr>
              <a:t>functional</a:t>
            </a:r>
            <a:r>
              <a:rPr lang="en-US" sz="3200" dirty="0">
                <a:solidFill>
                  <a:srgbClr val="0070C0"/>
                </a:solidFill>
              </a:rPr>
              <a:t> areas of operation</a:t>
            </a:r>
          </a:p>
          <a:p>
            <a:pPr algn="r"/>
            <a:endParaRPr lang="en-US" sz="1600" dirty="0">
              <a:solidFill>
                <a:srgbClr val="0070C0"/>
              </a:solidFill>
            </a:endParaRPr>
          </a:p>
          <a:p>
            <a:pPr algn="r"/>
            <a:r>
              <a:rPr lang="en-US" sz="3200" b="1" dirty="0">
                <a:solidFill>
                  <a:srgbClr val="0070C0"/>
                </a:solidFill>
              </a:rPr>
              <a:t>Strike Team: </a:t>
            </a:r>
            <a:r>
              <a:rPr lang="en-US" sz="3200" i="1" dirty="0">
                <a:solidFill>
                  <a:srgbClr val="0070C0"/>
                </a:solidFill>
              </a:rPr>
              <a:t>same kind/type </a:t>
            </a:r>
            <a:r>
              <a:rPr lang="en-US" sz="3200" dirty="0">
                <a:solidFill>
                  <a:srgbClr val="0070C0"/>
                </a:solidFill>
              </a:rPr>
              <a:t>of </a:t>
            </a:r>
          </a:p>
          <a:p>
            <a:pPr algn="r"/>
            <a:r>
              <a:rPr lang="en-US" sz="3200" dirty="0">
                <a:solidFill>
                  <a:srgbClr val="0070C0"/>
                </a:solidFill>
              </a:rPr>
              <a:t>resources w/ common </a:t>
            </a:r>
          </a:p>
          <a:p>
            <a:pPr algn="r"/>
            <a:r>
              <a:rPr lang="en-US" sz="3200" dirty="0">
                <a:solidFill>
                  <a:srgbClr val="0070C0"/>
                </a:solidFill>
              </a:rPr>
              <a:t>comms and a unit leader  </a:t>
            </a:r>
          </a:p>
          <a:p>
            <a:pPr algn="r"/>
            <a:endParaRPr lang="en-US" sz="1600" dirty="0">
              <a:solidFill>
                <a:srgbClr val="0070C0"/>
              </a:solidFill>
            </a:endParaRPr>
          </a:p>
          <a:p>
            <a:pPr algn="r"/>
            <a:r>
              <a:rPr lang="en-US" sz="3200" b="1" dirty="0">
                <a:solidFill>
                  <a:srgbClr val="0070C0"/>
                </a:solidFill>
              </a:rPr>
              <a:t>Task Force: </a:t>
            </a:r>
            <a:r>
              <a:rPr lang="en-US" sz="3200" dirty="0">
                <a:solidFill>
                  <a:srgbClr val="0070C0"/>
                </a:solidFill>
              </a:rPr>
              <a:t>resources w/ common </a:t>
            </a:r>
          </a:p>
          <a:p>
            <a:pPr algn="r"/>
            <a:r>
              <a:rPr lang="en-US" sz="3200" dirty="0">
                <a:solidFill>
                  <a:srgbClr val="0070C0"/>
                </a:solidFill>
              </a:rPr>
              <a:t>comms and unit leader, </a:t>
            </a:r>
          </a:p>
          <a:p>
            <a:pPr algn="r"/>
            <a:r>
              <a:rPr lang="en-US" sz="3200" i="1" dirty="0">
                <a:solidFill>
                  <a:srgbClr val="0070C0"/>
                </a:solidFill>
              </a:rPr>
              <a:t>assembled for specific mission</a:t>
            </a:r>
          </a:p>
          <a:p>
            <a:pPr algn="r"/>
            <a:endParaRPr lang="en-US" sz="1600" dirty="0">
              <a:solidFill>
                <a:srgbClr val="0070C0"/>
              </a:solidFill>
            </a:endParaRPr>
          </a:p>
          <a:p>
            <a:pPr algn="r"/>
            <a:r>
              <a:rPr lang="en-US" sz="3200" b="1" dirty="0">
                <a:solidFill>
                  <a:srgbClr val="0070C0"/>
                </a:solidFill>
              </a:rPr>
              <a:t>Single Resource: </a:t>
            </a:r>
            <a:r>
              <a:rPr lang="en-US" sz="3200" dirty="0">
                <a:solidFill>
                  <a:srgbClr val="0070C0"/>
                </a:solidFill>
              </a:rPr>
              <a:t>an individual, </a:t>
            </a:r>
          </a:p>
          <a:p>
            <a:pPr algn="r"/>
            <a:r>
              <a:rPr lang="en-US" sz="3200" dirty="0">
                <a:solidFill>
                  <a:srgbClr val="0070C0"/>
                </a:solidFill>
              </a:rPr>
              <a:t>a crew or team, a piece of</a:t>
            </a:r>
          </a:p>
          <a:p>
            <a:pPr algn="r"/>
            <a:r>
              <a:rPr lang="en-US" sz="3200" dirty="0">
                <a:solidFill>
                  <a:srgbClr val="0070C0"/>
                </a:solidFill>
              </a:rPr>
              <a:t> equipment and its operator</a:t>
            </a:r>
            <a:endParaRPr lang="en-US" sz="3200" b="1" dirty="0">
              <a:solidFill>
                <a:srgbClr val="0070C0"/>
              </a:solidFill>
            </a:endParaRPr>
          </a:p>
        </p:txBody>
      </p:sp>
      <p:sp>
        <p:nvSpPr>
          <p:cNvPr id="3" name="Rectangle 2">
            <a:extLst>
              <a:ext uri="{FF2B5EF4-FFF2-40B4-BE49-F238E27FC236}">
                <a16:creationId xmlns:a16="http://schemas.microsoft.com/office/drawing/2014/main" id="{2ECD1276-0EFE-4B69-8503-D9FD90371EFF}"/>
              </a:ext>
            </a:extLst>
          </p:cNvPr>
          <p:cNvSpPr/>
          <p:nvPr/>
        </p:nvSpPr>
        <p:spPr>
          <a:xfrm>
            <a:off x="8135815" y="6447692"/>
            <a:ext cx="2344616" cy="1195754"/>
          </a:xfrm>
          <a:prstGeom prst="rect">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705592"/>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shington-CountyPresentation-16_9.potx" id="{420CD478-A1DA-4BE9-AE63-8C7C287AED70}" vid="{6A468DA8-C854-467D-B001-FDB3A87DB3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4E0C3B32A16347B23166C695E15DBD" ma:contentTypeVersion="5" ma:contentTypeDescription="Create a new document." ma:contentTypeScope="" ma:versionID="1b3547e55e7dd94acd889b03dc8b9feb">
  <xsd:schema xmlns:xsd="http://www.w3.org/2001/XMLSchema" xmlns:xs="http://www.w3.org/2001/XMLSchema" xmlns:p="http://schemas.microsoft.com/office/2006/metadata/properties" xmlns:ns2="741f4282-7d64-44e6-88a7-e6af46b4116e" targetNamespace="http://schemas.microsoft.com/office/2006/metadata/properties" ma:root="true" ma:fieldsID="88c00465919e46f4db3d53a3c0dd674e" ns2:_="">
    <xsd:import namespace="741f4282-7d64-44e6-88a7-e6af46b411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1f4282-7d64-44e6-88a7-e6af46b411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30F0A0-ED87-48E2-A39C-84BE98B6A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1f4282-7d64-44e6-88a7-e6af46b41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D2EE13-9EBE-4E09-A56E-0113FB46BA7E}">
  <ds:schemaRefs>
    <ds:schemaRef ds:uri="http://purl.org/dc/elements/1.1/"/>
    <ds:schemaRef ds:uri="http://purl.org/dc/dcmitype/"/>
    <ds:schemaRef ds:uri="741f4282-7d64-44e6-88a7-e6af46b4116e"/>
    <ds:schemaRef ds:uri="http://purl.org/dc/term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9976DB-D70A-4F40-AF6E-A12406399E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Washington-CountyPresentation-16_9</Template>
  <TotalTime>3356</TotalTime>
  <Words>4562</Words>
  <Application>Microsoft Office PowerPoint</Application>
  <PresentationFormat>Custom</PresentationFormat>
  <Paragraphs>707</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vt:lpstr>
      <vt:lpstr>Calibri</vt:lpstr>
      <vt:lpstr>Calibri Light</vt:lpstr>
      <vt:lpstr>Georgia</vt:lpstr>
      <vt:lpstr>Times New Roman</vt:lpstr>
      <vt:lpstr>Office Theme</vt:lpstr>
      <vt:lpstr>PowerPoint Presentation</vt:lpstr>
      <vt:lpstr>Overview</vt:lpstr>
      <vt:lpstr>Overview</vt:lpstr>
      <vt:lpstr>Introduction to Forms</vt:lpstr>
      <vt:lpstr>Forms: Coast Guard / FEMA</vt:lpstr>
      <vt:lpstr>Forms: Incident Support / Other</vt:lpstr>
      <vt:lpstr>Operations Section</vt:lpstr>
      <vt:lpstr>Operations Section - OPBD</vt:lpstr>
      <vt:lpstr>Operations Section - DIVS</vt:lpstr>
      <vt:lpstr>Operations Section - DIVS</vt:lpstr>
      <vt:lpstr>Operations Section - AOBD</vt:lpstr>
      <vt:lpstr>Operations Section – Complex Incident</vt:lpstr>
      <vt:lpstr>Operations Section – Support Staff</vt:lpstr>
      <vt:lpstr>Operations Section - STAM</vt:lpstr>
      <vt:lpstr>ICS-234  Work Analysis Matrix</vt:lpstr>
      <vt:lpstr>ICS-234  Work Analysis Matrix</vt:lpstr>
      <vt:lpstr>ICS-215  Operational Planning Worksheet</vt:lpstr>
      <vt:lpstr>ICS-215  Operational Planning Worksheet</vt:lpstr>
      <vt:lpstr>ICS 215A: Incident Action Plan Safety Analysis</vt:lpstr>
      <vt:lpstr>ICS 215A: Incident Action Plan Safety Analysis</vt:lpstr>
      <vt:lpstr>ICS 215A: Incident Action Plan Safety Analysis</vt:lpstr>
      <vt:lpstr>ICS 215A: Incident Action Plan Safety Analysis</vt:lpstr>
      <vt:lpstr>ICS 204 Work Assignments</vt:lpstr>
      <vt:lpstr>ICS 204 Work Assignments</vt:lpstr>
      <vt:lpstr>ICS 204a Work Assignment Attachment</vt:lpstr>
      <vt:lpstr>ICS 220 Air Ops Summary</vt:lpstr>
      <vt:lpstr>Round table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Mildenberger; Sherry Jirles</dc:creator>
  <cp:lastModifiedBy>Danelle Hauther</cp:lastModifiedBy>
  <cp:revision>32</cp:revision>
  <cp:lastPrinted>2021-03-12T22:17:12Z</cp:lastPrinted>
  <dcterms:created xsi:type="dcterms:W3CDTF">2020-11-02T22:23:44Z</dcterms:created>
  <dcterms:modified xsi:type="dcterms:W3CDTF">2021-03-13T16:55:38Z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0x010100874E0C3B32A16347B23166C695E15DBD</vt:lpwstr>
  </property>
</Properties>
</file>