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sldIdLst>
    <p:sldId id="259" r:id="rId5"/>
    <p:sldId id="257" r:id="rId6"/>
    <p:sldId id="290" r:id="rId7"/>
    <p:sldId id="285" r:id="rId8"/>
    <p:sldId id="272" r:id="rId9"/>
    <p:sldId id="275" r:id="rId10"/>
    <p:sldId id="269" r:id="rId11"/>
    <p:sldId id="322" r:id="rId12"/>
    <p:sldId id="315" r:id="rId13"/>
    <p:sldId id="323" r:id="rId14"/>
    <p:sldId id="328" r:id="rId15"/>
    <p:sldId id="327" r:id="rId16"/>
    <p:sldId id="325" r:id="rId17"/>
    <p:sldId id="326" r:id="rId18"/>
    <p:sldId id="329" r:id="rId19"/>
    <p:sldId id="330" r:id="rId20"/>
    <p:sldId id="316" r:id="rId21"/>
    <p:sldId id="321" r:id="rId22"/>
    <p:sldId id="324" r:id="rId23"/>
    <p:sldId id="331" r:id="rId24"/>
    <p:sldId id="332" r:id="rId25"/>
    <p:sldId id="333" r:id="rId26"/>
    <p:sldId id="317" r:id="rId27"/>
    <p:sldId id="318" r:id="rId28"/>
    <p:sldId id="335" r:id="rId29"/>
    <p:sldId id="337" r:id="rId30"/>
    <p:sldId id="338" r:id="rId31"/>
    <p:sldId id="336" r:id="rId32"/>
    <p:sldId id="319" r:id="rId33"/>
    <p:sldId id="334" r:id="rId34"/>
    <p:sldId id="320" r:id="rId35"/>
    <p:sldId id="266" r:id="rId36"/>
    <p:sldId id="261" r:id="rId37"/>
  </p:sldIdLst>
  <p:sldSz cx="18288000" cy="10287000"/>
  <p:notesSz cx="7010400" cy="92964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5D34F170-2D25-409E-B038-9FD63495CF52}">
          <p14:sldIdLst>
            <p14:sldId id="259"/>
            <p14:sldId id="257"/>
            <p14:sldId id="290"/>
            <p14:sldId id="285"/>
            <p14:sldId id="272"/>
            <p14:sldId id="275"/>
            <p14:sldId id="269"/>
            <p14:sldId id="322"/>
            <p14:sldId id="315"/>
            <p14:sldId id="323"/>
            <p14:sldId id="328"/>
            <p14:sldId id="327"/>
            <p14:sldId id="325"/>
            <p14:sldId id="326"/>
            <p14:sldId id="329"/>
            <p14:sldId id="330"/>
            <p14:sldId id="316"/>
            <p14:sldId id="321"/>
            <p14:sldId id="324"/>
            <p14:sldId id="331"/>
            <p14:sldId id="332"/>
            <p14:sldId id="333"/>
            <p14:sldId id="317"/>
            <p14:sldId id="318"/>
            <p14:sldId id="335"/>
            <p14:sldId id="337"/>
            <p14:sldId id="338"/>
            <p14:sldId id="336"/>
            <p14:sldId id="319"/>
            <p14:sldId id="334"/>
            <p14:sldId id="320"/>
            <p14:sldId id="266"/>
            <p14:sldId id="26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Mildenberger" initials="JM" lastIdx="3" clrIdx="0">
    <p:extLst>
      <p:ext uri="{19B8F6BF-5375-455C-9EA6-DF929625EA0E}">
        <p15:presenceInfo xmlns:p15="http://schemas.microsoft.com/office/powerpoint/2012/main" userId="S::JosephMil@co.washington.or.us::57edf58e-ee66-4f63-ab44-53f0919e3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223"/>
    <a:srgbClr val="1C3A6A"/>
    <a:srgbClr val="2A599D"/>
    <a:srgbClr val="2D5B8D"/>
    <a:srgbClr val="FF9900"/>
    <a:srgbClr val="007BAF"/>
    <a:srgbClr val="0074A4"/>
    <a:srgbClr val="EE3940"/>
    <a:srgbClr val="0073A3"/>
    <a:srgbClr val="170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71DEA1-65F5-40B5-92B3-8C1D0D9898DD}" v="477" dt="2021-03-13T05:00:58.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85" autoAdjust="0"/>
  </p:normalViewPr>
  <p:slideViewPr>
    <p:cSldViewPr snapToGrid="0">
      <p:cViewPr varScale="1">
        <p:scale>
          <a:sx n="52" d="100"/>
          <a:sy n="52" d="100"/>
        </p:scale>
        <p:origin x="18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elle Hauther" userId="47ec588f00a0ff15" providerId="LiveId" clId="{D971DEA1-65F5-40B5-92B3-8C1D0D9898DD}"/>
    <pc:docChg chg="undo custSel addSld delSld modSld sldOrd modSection">
      <pc:chgData name="Danelle Hauther" userId="47ec588f00a0ff15" providerId="LiveId" clId="{D971DEA1-65F5-40B5-92B3-8C1D0D9898DD}" dt="2021-03-13T18:41:50.949" v="9343" actId="113"/>
      <pc:docMkLst>
        <pc:docMk/>
      </pc:docMkLst>
      <pc:sldChg chg="modSp mod">
        <pc:chgData name="Danelle Hauther" userId="47ec588f00a0ff15" providerId="LiveId" clId="{D971DEA1-65F5-40B5-92B3-8C1D0D9898DD}" dt="2021-03-12T22:34:32.412" v="7" actId="20577"/>
        <pc:sldMkLst>
          <pc:docMk/>
          <pc:sldMk cId="1960937566" sldId="259"/>
        </pc:sldMkLst>
        <pc:spChg chg="mod">
          <ac:chgData name="Danelle Hauther" userId="47ec588f00a0ff15" providerId="LiveId" clId="{D971DEA1-65F5-40B5-92B3-8C1D0D9898DD}" dt="2021-03-12T22:34:32.412" v="7" actId="20577"/>
          <ac:spMkLst>
            <pc:docMk/>
            <pc:sldMk cId="1960937566" sldId="259"/>
            <ac:spMk id="15" creationId="{DCDB9C02-EEAE-44D8-886A-2F71C57B0504}"/>
          </ac:spMkLst>
        </pc:spChg>
      </pc:sldChg>
      <pc:sldChg chg="modSp mod">
        <pc:chgData name="Danelle Hauther" userId="47ec588f00a0ff15" providerId="LiveId" clId="{D971DEA1-65F5-40B5-92B3-8C1D0D9898DD}" dt="2021-03-13T01:45:54.896" v="4103" actId="20577"/>
        <pc:sldMkLst>
          <pc:docMk/>
          <pc:sldMk cId="1610738557" sldId="261"/>
        </pc:sldMkLst>
        <pc:spChg chg="mod">
          <ac:chgData name="Danelle Hauther" userId="47ec588f00a0ff15" providerId="LiveId" clId="{D971DEA1-65F5-40B5-92B3-8C1D0D9898DD}" dt="2021-03-13T01:45:54.896" v="4103" actId="20577"/>
          <ac:spMkLst>
            <pc:docMk/>
            <pc:sldMk cId="1610738557" sldId="261"/>
            <ac:spMk id="30" creationId="{BB69A120-BA24-4B9F-8ABE-BAF8DBE6FEB7}"/>
          </ac:spMkLst>
        </pc:spChg>
      </pc:sldChg>
      <pc:sldChg chg="del">
        <pc:chgData name="Danelle Hauther" userId="47ec588f00a0ff15" providerId="LiveId" clId="{D971DEA1-65F5-40B5-92B3-8C1D0D9898DD}" dt="2021-03-13T00:51:47.603" v="1315" actId="2696"/>
        <pc:sldMkLst>
          <pc:docMk/>
          <pc:sldMk cId="1030127178" sldId="268"/>
        </pc:sldMkLst>
      </pc:sldChg>
      <pc:sldChg chg="addSp delSp modSp mod modNotesTx">
        <pc:chgData name="Danelle Hauther" userId="47ec588f00a0ff15" providerId="LiveId" clId="{D971DEA1-65F5-40B5-92B3-8C1D0D9898DD}" dt="2021-03-13T01:28:36.528" v="3055" actId="113"/>
        <pc:sldMkLst>
          <pc:docMk/>
          <pc:sldMk cId="4198470011" sldId="269"/>
        </pc:sldMkLst>
        <pc:spChg chg="mod">
          <ac:chgData name="Danelle Hauther" userId="47ec588f00a0ff15" providerId="LiveId" clId="{D971DEA1-65F5-40B5-92B3-8C1D0D9898DD}" dt="2021-03-12T22:42:50.994" v="36" actId="20577"/>
          <ac:spMkLst>
            <pc:docMk/>
            <pc:sldMk cId="4198470011" sldId="269"/>
            <ac:spMk id="2" creationId="{CAE5CE73-3508-410F-9821-EBD8F345C2E7}"/>
          </ac:spMkLst>
        </pc:spChg>
        <pc:spChg chg="mod">
          <ac:chgData name="Danelle Hauther" userId="47ec588f00a0ff15" providerId="LiveId" clId="{D971DEA1-65F5-40B5-92B3-8C1D0D9898DD}" dt="2021-03-12T23:12:20.934" v="390" actId="20577"/>
          <ac:spMkLst>
            <pc:docMk/>
            <pc:sldMk cId="4198470011" sldId="269"/>
            <ac:spMk id="12" creationId="{D6E2EE3A-902E-46B7-B69F-5374950AB912}"/>
          </ac:spMkLst>
        </pc:spChg>
        <pc:graphicFrameChg chg="del">
          <ac:chgData name="Danelle Hauther" userId="47ec588f00a0ff15" providerId="LiveId" clId="{D971DEA1-65F5-40B5-92B3-8C1D0D9898DD}" dt="2021-03-12T23:08:20.824" v="153" actId="478"/>
          <ac:graphicFrameMkLst>
            <pc:docMk/>
            <pc:sldMk cId="4198470011" sldId="269"/>
            <ac:graphicFrameMk id="6" creationId="{047C4035-F58A-44EC-B9C0-FD75C8226F8D}"/>
          </ac:graphicFrameMkLst>
        </pc:graphicFrameChg>
        <pc:picChg chg="del">
          <ac:chgData name="Danelle Hauther" userId="47ec588f00a0ff15" providerId="LiveId" clId="{D971DEA1-65F5-40B5-92B3-8C1D0D9898DD}" dt="2021-03-12T22:42:53.498" v="37" actId="478"/>
          <ac:picMkLst>
            <pc:docMk/>
            <pc:sldMk cId="4198470011" sldId="269"/>
            <ac:picMk id="7" creationId="{8F7A1A6C-3BA0-4D81-8E58-AD8B334238A5}"/>
          </ac:picMkLst>
        </pc:picChg>
        <pc:picChg chg="add mod ord">
          <ac:chgData name="Danelle Hauther" userId="47ec588f00a0ff15" providerId="LiveId" clId="{D971DEA1-65F5-40B5-92B3-8C1D0D9898DD}" dt="2021-03-12T23:08:16.816" v="152" actId="167"/>
          <ac:picMkLst>
            <pc:docMk/>
            <pc:sldMk cId="4198470011" sldId="269"/>
            <ac:picMk id="9" creationId="{A82DC29A-54E8-40CB-A55E-123EAB1420FE}"/>
          </ac:picMkLst>
        </pc:picChg>
      </pc:sldChg>
      <pc:sldChg chg="modSp mod">
        <pc:chgData name="Danelle Hauther" userId="47ec588f00a0ff15" providerId="LiveId" clId="{D971DEA1-65F5-40B5-92B3-8C1D0D9898DD}" dt="2021-03-13T18:41:23.994" v="9341" actId="113"/>
        <pc:sldMkLst>
          <pc:docMk/>
          <pc:sldMk cId="4090848212" sldId="272"/>
        </pc:sldMkLst>
        <pc:graphicFrameChg chg="modGraphic">
          <ac:chgData name="Danelle Hauther" userId="47ec588f00a0ff15" providerId="LiveId" clId="{D971DEA1-65F5-40B5-92B3-8C1D0D9898DD}" dt="2021-03-13T18:41:23.994" v="9341" actId="113"/>
          <ac:graphicFrameMkLst>
            <pc:docMk/>
            <pc:sldMk cId="4090848212" sldId="272"/>
            <ac:graphicFrameMk id="3" creationId="{21B00509-921D-439F-B667-03CA2076AB95}"/>
          </ac:graphicFrameMkLst>
        </pc:graphicFrameChg>
        <pc:graphicFrameChg chg="modGraphic">
          <ac:chgData name="Danelle Hauther" userId="47ec588f00a0ff15" providerId="LiveId" clId="{D971DEA1-65F5-40B5-92B3-8C1D0D9898DD}" dt="2021-03-13T18:40:12.025" v="9322" actId="113"/>
          <ac:graphicFrameMkLst>
            <pc:docMk/>
            <pc:sldMk cId="4090848212" sldId="272"/>
            <ac:graphicFrameMk id="9" creationId="{5201E7F7-DACD-4C36-8660-05AF3A172A27}"/>
          </ac:graphicFrameMkLst>
        </pc:graphicFrameChg>
      </pc:sldChg>
      <pc:sldChg chg="modSp mod">
        <pc:chgData name="Danelle Hauther" userId="47ec588f00a0ff15" providerId="LiveId" clId="{D971DEA1-65F5-40B5-92B3-8C1D0D9898DD}" dt="2021-03-13T18:41:50.949" v="9343" actId="113"/>
        <pc:sldMkLst>
          <pc:docMk/>
          <pc:sldMk cId="3036760787" sldId="275"/>
        </pc:sldMkLst>
        <pc:graphicFrameChg chg="modGraphic">
          <ac:chgData name="Danelle Hauther" userId="47ec588f00a0ff15" providerId="LiveId" clId="{D971DEA1-65F5-40B5-92B3-8C1D0D9898DD}" dt="2021-03-13T18:41:50.949" v="9343" actId="113"/>
          <ac:graphicFrameMkLst>
            <pc:docMk/>
            <pc:sldMk cId="3036760787" sldId="275"/>
            <ac:graphicFrameMk id="3" creationId="{21B00509-921D-439F-B667-03CA2076AB95}"/>
          </ac:graphicFrameMkLst>
        </pc:graphicFrameChg>
        <pc:graphicFrameChg chg="modGraphic">
          <ac:chgData name="Danelle Hauther" userId="47ec588f00a0ff15" providerId="LiveId" clId="{D971DEA1-65F5-40B5-92B3-8C1D0D9898DD}" dt="2021-03-12T22:40:59.058" v="24" actId="113"/>
          <ac:graphicFrameMkLst>
            <pc:docMk/>
            <pc:sldMk cId="3036760787" sldId="275"/>
            <ac:graphicFrameMk id="9" creationId="{5201E7F7-DACD-4C36-8660-05AF3A172A27}"/>
          </ac:graphicFrameMkLst>
        </pc:graphicFrameChg>
      </pc:sldChg>
      <pc:sldChg chg="del">
        <pc:chgData name="Danelle Hauther" userId="47ec588f00a0ff15" providerId="LiveId" clId="{D971DEA1-65F5-40B5-92B3-8C1D0D9898DD}" dt="2021-03-13T18:39:13.201" v="9295" actId="2696"/>
        <pc:sldMkLst>
          <pc:docMk/>
          <pc:sldMk cId="1115232746" sldId="299"/>
        </pc:sldMkLst>
      </pc:sldChg>
      <pc:sldChg chg="del">
        <pc:chgData name="Danelle Hauther" userId="47ec588f00a0ff15" providerId="LiveId" clId="{D971DEA1-65F5-40B5-92B3-8C1D0D9898DD}" dt="2021-03-12T22:44:52.872" v="45" actId="2696"/>
        <pc:sldMkLst>
          <pc:docMk/>
          <pc:sldMk cId="936581880" sldId="308"/>
        </pc:sldMkLst>
      </pc:sldChg>
      <pc:sldChg chg="del">
        <pc:chgData name="Danelle Hauther" userId="47ec588f00a0ff15" providerId="LiveId" clId="{D971DEA1-65F5-40B5-92B3-8C1D0D9898DD}" dt="2021-03-12T22:44:57.503" v="46" actId="2696"/>
        <pc:sldMkLst>
          <pc:docMk/>
          <pc:sldMk cId="3271705592" sldId="309"/>
        </pc:sldMkLst>
      </pc:sldChg>
      <pc:sldChg chg="del">
        <pc:chgData name="Danelle Hauther" userId="47ec588f00a0ff15" providerId="LiveId" clId="{D971DEA1-65F5-40B5-92B3-8C1D0D9898DD}" dt="2021-03-12T22:45:02.970" v="47" actId="2696"/>
        <pc:sldMkLst>
          <pc:docMk/>
          <pc:sldMk cId="318414811" sldId="310"/>
        </pc:sldMkLst>
      </pc:sldChg>
      <pc:sldChg chg="del">
        <pc:chgData name="Danelle Hauther" userId="47ec588f00a0ff15" providerId="LiveId" clId="{D971DEA1-65F5-40B5-92B3-8C1D0D9898DD}" dt="2021-03-13T00:51:42.933" v="1314" actId="2696"/>
        <pc:sldMkLst>
          <pc:docMk/>
          <pc:sldMk cId="1632602049" sldId="311"/>
        </pc:sldMkLst>
      </pc:sldChg>
      <pc:sldChg chg="del">
        <pc:chgData name="Danelle Hauther" userId="47ec588f00a0ff15" providerId="LiveId" clId="{D971DEA1-65F5-40B5-92B3-8C1D0D9898DD}" dt="2021-03-12T22:45:10.987" v="49" actId="2696"/>
        <pc:sldMkLst>
          <pc:docMk/>
          <pc:sldMk cId="1215655289" sldId="312"/>
        </pc:sldMkLst>
      </pc:sldChg>
      <pc:sldChg chg="del">
        <pc:chgData name="Danelle Hauther" userId="47ec588f00a0ff15" providerId="LiveId" clId="{D971DEA1-65F5-40B5-92B3-8C1D0D9898DD}" dt="2021-03-12T22:45:16.032" v="50" actId="2696"/>
        <pc:sldMkLst>
          <pc:docMk/>
          <pc:sldMk cId="2047978543" sldId="313"/>
        </pc:sldMkLst>
      </pc:sldChg>
      <pc:sldChg chg="del">
        <pc:chgData name="Danelle Hauther" userId="47ec588f00a0ff15" providerId="LiveId" clId="{D971DEA1-65F5-40B5-92B3-8C1D0D9898DD}" dt="2021-03-12T22:45:07.057" v="48" actId="2696"/>
        <pc:sldMkLst>
          <pc:docMk/>
          <pc:sldMk cId="2269044313" sldId="314"/>
        </pc:sldMkLst>
      </pc:sldChg>
      <pc:sldChg chg="addSp modSp add mod modNotesTx">
        <pc:chgData name="Danelle Hauther" userId="47ec588f00a0ff15" providerId="LiveId" clId="{D971DEA1-65F5-40B5-92B3-8C1D0D9898DD}" dt="2021-03-12T23:26:26.029" v="995" actId="20577"/>
        <pc:sldMkLst>
          <pc:docMk/>
          <pc:sldMk cId="838558897" sldId="315"/>
        </pc:sldMkLst>
        <pc:spChg chg="mod">
          <ac:chgData name="Danelle Hauther" userId="47ec588f00a0ff15" providerId="LiveId" clId="{D971DEA1-65F5-40B5-92B3-8C1D0D9898DD}" dt="2021-03-12T23:16:05.812" v="431" actId="20577"/>
          <ac:spMkLst>
            <pc:docMk/>
            <pc:sldMk cId="838558897" sldId="315"/>
            <ac:spMk id="2" creationId="{CAE5CE73-3508-410F-9821-EBD8F345C2E7}"/>
          </ac:spMkLst>
        </pc:spChg>
        <pc:spChg chg="mod">
          <ac:chgData name="Danelle Hauther" userId="47ec588f00a0ff15" providerId="LiveId" clId="{D971DEA1-65F5-40B5-92B3-8C1D0D9898DD}" dt="2021-03-12T23:17:27.679" v="547" actId="14100"/>
          <ac:spMkLst>
            <pc:docMk/>
            <pc:sldMk cId="838558897" sldId="315"/>
            <ac:spMk id="12" creationId="{D6E2EE3A-902E-46B7-B69F-5374950AB912}"/>
          </ac:spMkLst>
        </pc:spChg>
        <pc:picChg chg="add mod">
          <ac:chgData name="Danelle Hauther" userId="47ec588f00a0ff15" providerId="LiveId" clId="{D971DEA1-65F5-40B5-92B3-8C1D0D9898DD}" dt="2021-03-12T22:45:44.899" v="56" actId="1038"/>
          <ac:picMkLst>
            <pc:docMk/>
            <pc:sldMk cId="838558897" sldId="315"/>
            <ac:picMk id="3" creationId="{8C48043E-3506-4879-8F3C-5AC4FDA564A7}"/>
          </ac:picMkLst>
        </pc:picChg>
      </pc:sldChg>
      <pc:sldChg chg="modSp add mod modNotesTx">
        <pc:chgData name="Danelle Hauther" userId="47ec588f00a0ff15" providerId="LiveId" clId="{D971DEA1-65F5-40B5-92B3-8C1D0D9898DD}" dt="2021-03-13T01:06:44.188" v="1927"/>
        <pc:sldMkLst>
          <pc:docMk/>
          <pc:sldMk cId="2393096863" sldId="316"/>
        </pc:sldMkLst>
        <pc:spChg chg="mod">
          <ac:chgData name="Danelle Hauther" userId="47ec588f00a0ff15" providerId="LiveId" clId="{D971DEA1-65F5-40B5-92B3-8C1D0D9898DD}" dt="2021-03-12T23:27:21.751" v="1081" actId="20577"/>
          <ac:spMkLst>
            <pc:docMk/>
            <pc:sldMk cId="2393096863" sldId="316"/>
            <ac:spMk id="2" creationId="{CAE5CE73-3508-410F-9821-EBD8F345C2E7}"/>
          </ac:spMkLst>
        </pc:spChg>
        <pc:spChg chg="mod">
          <ac:chgData name="Danelle Hauther" userId="47ec588f00a0ff15" providerId="LiveId" clId="{D971DEA1-65F5-40B5-92B3-8C1D0D9898DD}" dt="2021-03-12T23:28:58.600" v="1310" actId="114"/>
          <ac:spMkLst>
            <pc:docMk/>
            <pc:sldMk cId="2393096863" sldId="316"/>
            <ac:spMk id="12" creationId="{D6E2EE3A-902E-46B7-B69F-5374950AB912}"/>
          </ac:spMkLst>
        </pc:spChg>
        <pc:picChg chg="mod">
          <ac:chgData name="Danelle Hauther" userId="47ec588f00a0ff15" providerId="LiveId" clId="{D971DEA1-65F5-40B5-92B3-8C1D0D9898DD}" dt="2021-03-12T23:29:50.399" v="1312" actId="14100"/>
          <ac:picMkLst>
            <pc:docMk/>
            <pc:sldMk cId="2393096863" sldId="316"/>
            <ac:picMk id="3" creationId="{8C48043E-3506-4879-8F3C-5AC4FDA564A7}"/>
          </ac:picMkLst>
        </pc:picChg>
      </pc:sldChg>
      <pc:sldChg chg="addSp delSp modSp add mod modNotesTx">
        <pc:chgData name="Danelle Hauther" userId="47ec588f00a0ff15" providerId="LiveId" clId="{D971DEA1-65F5-40B5-92B3-8C1D0D9898DD}" dt="2021-03-13T01:13:29.050" v="2252" actId="12"/>
        <pc:sldMkLst>
          <pc:docMk/>
          <pc:sldMk cId="2332995237" sldId="317"/>
        </pc:sldMkLst>
        <pc:spChg chg="mod">
          <ac:chgData name="Danelle Hauther" userId="47ec588f00a0ff15" providerId="LiveId" clId="{D971DEA1-65F5-40B5-92B3-8C1D0D9898DD}" dt="2021-03-13T01:07:20.032" v="1932" actId="20577"/>
          <ac:spMkLst>
            <pc:docMk/>
            <pc:sldMk cId="2332995237" sldId="317"/>
            <ac:spMk id="2" creationId="{CAE5CE73-3508-410F-9821-EBD8F345C2E7}"/>
          </ac:spMkLst>
        </pc:spChg>
        <pc:spChg chg="mod ord">
          <ac:chgData name="Danelle Hauther" userId="47ec588f00a0ff15" providerId="LiveId" clId="{D971DEA1-65F5-40B5-92B3-8C1D0D9898DD}" dt="2021-03-13T01:10:43.855" v="2224" actId="255"/>
          <ac:spMkLst>
            <pc:docMk/>
            <pc:sldMk cId="2332995237" sldId="317"/>
            <ac:spMk id="12" creationId="{D6E2EE3A-902E-46B7-B69F-5374950AB912}"/>
          </ac:spMkLst>
        </pc:spChg>
        <pc:picChg chg="mod">
          <ac:chgData name="Danelle Hauther" userId="47ec588f00a0ff15" providerId="LiveId" clId="{D971DEA1-65F5-40B5-92B3-8C1D0D9898DD}" dt="2021-03-13T01:07:33.597" v="2027" actId="1038"/>
          <ac:picMkLst>
            <pc:docMk/>
            <pc:sldMk cId="2332995237" sldId="317"/>
            <ac:picMk id="3" creationId="{8C48043E-3506-4879-8F3C-5AC4FDA564A7}"/>
          </ac:picMkLst>
        </pc:picChg>
        <pc:picChg chg="add del ord">
          <ac:chgData name="Danelle Hauther" userId="47ec588f00a0ff15" providerId="LiveId" clId="{D971DEA1-65F5-40B5-92B3-8C1D0D9898DD}" dt="2021-03-13T01:08:07.685" v="2063" actId="167"/>
          <ac:picMkLst>
            <pc:docMk/>
            <pc:sldMk cId="2332995237" sldId="317"/>
            <ac:picMk id="9" creationId="{A82DC29A-54E8-40CB-A55E-123EAB1420FE}"/>
          </ac:picMkLst>
        </pc:picChg>
      </pc:sldChg>
      <pc:sldChg chg="modSp add mod modNotesTx">
        <pc:chgData name="Danelle Hauther" userId="47ec588f00a0ff15" providerId="LiveId" clId="{D971DEA1-65F5-40B5-92B3-8C1D0D9898DD}" dt="2021-03-13T05:00:44.074" v="9294" actId="20577"/>
        <pc:sldMkLst>
          <pc:docMk/>
          <pc:sldMk cId="2033058250" sldId="318"/>
        </pc:sldMkLst>
        <pc:spChg chg="mod">
          <ac:chgData name="Danelle Hauther" userId="47ec588f00a0ff15" providerId="LiveId" clId="{D971DEA1-65F5-40B5-92B3-8C1D0D9898DD}" dt="2021-03-13T01:14:06.309" v="2263" actId="20577"/>
          <ac:spMkLst>
            <pc:docMk/>
            <pc:sldMk cId="2033058250" sldId="318"/>
            <ac:spMk id="2" creationId="{CAE5CE73-3508-410F-9821-EBD8F345C2E7}"/>
          </ac:spMkLst>
        </pc:spChg>
        <pc:spChg chg="mod">
          <ac:chgData name="Danelle Hauther" userId="47ec588f00a0ff15" providerId="LiveId" clId="{D971DEA1-65F5-40B5-92B3-8C1D0D9898DD}" dt="2021-03-13T01:18:52.981" v="2576" actId="20577"/>
          <ac:spMkLst>
            <pc:docMk/>
            <pc:sldMk cId="2033058250" sldId="318"/>
            <ac:spMk id="12" creationId="{D6E2EE3A-902E-46B7-B69F-5374950AB912}"/>
          </ac:spMkLst>
        </pc:spChg>
        <pc:picChg chg="mod">
          <ac:chgData name="Danelle Hauther" userId="47ec588f00a0ff15" providerId="LiveId" clId="{D971DEA1-65F5-40B5-92B3-8C1D0D9898DD}" dt="2021-03-13T04:31:31.721" v="8445" actId="1037"/>
          <ac:picMkLst>
            <pc:docMk/>
            <pc:sldMk cId="2033058250" sldId="318"/>
            <ac:picMk id="3" creationId="{8C48043E-3506-4879-8F3C-5AC4FDA564A7}"/>
          </ac:picMkLst>
        </pc:picChg>
      </pc:sldChg>
      <pc:sldChg chg="modSp add mod modNotesTx">
        <pc:chgData name="Danelle Hauther" userId="47ec588f00a0ff15" providerId="LiveId" clId="{D971DEA1-65F5-40B5-92B3-8C1D0D9898DD}" dt="2021-03-13T01:34:44.834" v="3298" actId="12"/>
        <pc:sldMkLst>
          <pc:docMk/>
          <pc:sldMk cId="3113715246" sldId="319"/>
        </pc:sldMkLst>
        <pc:spChg chg="mod">
          <ac:chgData name="Danelle Hauther" userId="47ec588f00a0ff15" providerId="LiveId" clId="{D971DEA1-65F5-40B5-92B3-8C1D0D9898DD}" dt="2021-03-13T01:22:56.510" v="2664" actId="20577"/>
          <ac:spMkLst>
            <pc:docMk/>
            <pc:sldMk cId="3113715246" sldId="319"/>
            <ac:spMk id="2" creationId="{CAE5CE73-3508-410F-9821-EBD8F345C2E7}"/>
          </ac:spMkLst>
        </pc:spChg>
        <pc:spChg chg="mod">
          <ac:chgData name="Danelle Hauther" userId="47ec588f00a0ff15" providerId="LiveId" clId="{D971DEA1-65F5-40B5-92B3-8C1D0D9898DD}" dt="2021-03-13T01:30:12.350" v="3159" actId="20577"/>
          <ac:spMkLst>
            <pc:docMk/>
            <pc:sldMk cId="3113715246" sldId="319"/>
            <ac:spMk id="12" creationId="{D6E2EE3A-902E-46B7-B69F-5374950AB912}"/>
          </ac:spMkLst>
        </pc:spChg>
        <pc:picChg chg="mod">
          <ac:chgData name="Danelle Hauther" userId="47ec588f00a0ff15" providerId="LiveId" clId="{D971DEA1-65F5-40B5-92B3-8C1D0D9898DD}" dt="2021-03-13T01:23:31.567" v="2827" actId="14100"/>
          <ac:picMkLst>
            <pc:docMk/>
            <pc:sldMk cId="3113715246" sldId="319"/>
            <ac:picMk id="3" creationId="{8C48043E-3506-4879-8F3C-5AC4FDA564A7}"/>
          </ac:picMkLst>
        </pc:picChg>
      </pc:sldChg>
      <pc:sldChg chg="modSp add mod modNotesTx">
        <pc:chgData name="Danelle Hauther" userId="47ec588f00a0ff15" providerId="LiveId" clId="{D971DEA1-65F5-40B5-92B3-8C1D0D9898DD}" dt="2021-03-13T04:32:46.576" v="8450" actId="14100"/>
        <pc:sldMkLst>
          <pc:docMk/>
          <pc:sldMk cId="549476665" sldId="320"/>
        </pc:sldMkLst>
        <pc:spChg chg="mod">
          <ac:chgData name="Danelle Hauther" userId="47ec588f00a0ff15" providerId="LiveId" clId="{D971DEA1-65F5-40B5-92B3-8C1D0D9898DD}" dt="2021-03-13T01:35:25.020" v="3319" actId="20577"/>
          <ac:spMkLst>
            <pc:docMk/>
            <pc:sldMk cId="549476665" sldId="320"/>
            <ac:spMk id="2" creationId="{CAE5CE73-3508-410F-9821-EBD8F345C2E7}"/>
          </ac:spMkLst>
        </pc:spChg>
        <pc:spChg chg="mod">
          <ac:chgData name="Danelle Hauther" userId="47ec588f00a0ff15" providerId="LiveId" clId="{D971DEA1-65F5-40B5-92B3-8C1D0D9898DD}" dt="2021-03-13T01:36:43.850" v="3506" actId="1036"/>
          <ac:spMkLst>
            <pc:docMk/>
            <pc:sldMk cId="549476665" sldId="320"/>
            <ac:spMk id="12" creationId="{D6E2EE3A-902E-46B7-B69F-5374950AB912}"/>
          </ac:spMkLst>
        </pc:spChg>
        <pc:picChg chg="mod">
          <ac:chgData name="Danelle Hauther" userId="47ec588f00a0ff15" providerId="LiveId" clId="{D971DEA1-65F5-40B5-92B3-8C1D0D9898DD}" dt="2021-03-13T04:32:46.576" v="8450" actId="14100"/>
          <ac:picMkLst>
            <pc:docMk/>
            <pc:sldMk cId="549476665" sldId="320"/>
            <ac:picMk id="3" creationId="{8C48043E-3506-4879-8F3C-5AC4FDA564A7}"/>
          </ac:picMkLst>
        </pc:picChg>
      </pc:sldChg>
      <pc:sldChg chg="addSp delSp modSp add mod ord modNotesTx">
        <pc:chgData name="Danelle Hauther" userId="47ec588f00a0ff15" providerId="LiveId" clId="{D971DEA1-65F5-40B5-92B3-8C1D0D9898DD}" dt="2021-03-13T02:25:30.713" v="4928"/>
        <pc:sldMkLst>
          <pc:docMk/>
          <pc:sldMk cId="1990012497" sldId="321"/>
        </pc:sldMkLst>
        <pc:spChg chg="mod">
          <ac:chgData name="Danelle Hauther" userId="47ec588f00a0ff15" providerId="LiveId" clId="{D971DEA1-65F5-40B5-92B3-8C1D0D9898DD}" dt="2021-03-13T02:09:11.152" v="4536" actId="27636"/>
          <ac:spMkLst>
            <pc:docMk/>
            <pc:sldMk cId="1990012497" sldId="321"/>
            <ac:spMk id="2" creationId="{CAE5CE73-3508-410F-9821-EBD8F345C2E7}"/>
          </ac:spMkLst>
        </pc:spChg>
        <pc:spChg chg="mod">
          <ac:chgData name="Danelle Hauther" userId="47ec588f00a0ff15" providerId="LiveId" clId="{D971DEA1-65F5-40B5-92B3-8C1D0D9898DD}" dt="2021-03-13T02:03:26.373" v="4414" actId="20577"/>
          <ac:spMkLst>
            <pc:docMk/>
            <pc:sldMk cId="1990012497" sldId="321"/>
            <ac:spMk id="12" creationId="{D6E2EE3A-902E-46B7-B69F-5374950AB912}"/>
          </ac:spMkLst>
        </pc:spChg>
        <pc:graphicFrameChg chg="add del mod modGraphic">
          <ac:chgData name="Danelle Hauther" userId="47ec588f00a0ff15" providerId="LiveId" clId="{D971DEA1-65F5-40B5-92B3-8C1D0D9898DD}" dt="2021-03-13T02:15:44.851" v="4673"/>
          <ac:graphicFrameMkLst>
            <pc:docMk/>
            <pc:sldMk cId="1990012497" sldId="321"/>
            <ac:graphicFrameMk id="6" creationId="{4643552A-0C88-4AF7-B54E-6760253CC1C7}"/>
          </ac:graphicFrameMkLst>
        </pc:graphicFrameChg>
        <pc:graphicFrameChg chg="add mod modGraphic">
          <ac:chgData name="Danelle Hauther" userId="47ec588f00a0ff15" providerId="LiveId" clId="{D971DEA1-65F5-40B5-92B3-8C1D0D9898DD}" dt="2021-03-13T02:22:26.635" v="4722" actId="14734"/>
          <ac:graphicFrameMkLst>
            <pc:docMk/>
            <pc:sldMk cId="1990012497" sldId="321"/>
            <ac:graphicFrameMk id="8" creationId="{B2E44537-F5CC-41CB-BAB1-0DECEE740FA4}"/>
          </ac:graphicFrameMkLst>
        </pc:graphicFrameChg>
        <pc:graphicFrameChg chg="add mod modGraphic">
          <ac:chgData name="Danelle Hauther" userId="47ec588f00a0ff15" providerId="LiveId" clId="{D971DEA1-65F5-40B5-92B3-8C1D0D9898DD}" dt="2021-03-13T02:22:15.816" v="4720" actId="1076"/>
          <ac:graphicFrameMkLst>
            <pc:docMk/>
            <pc:sldMk cId="1990012497" sldId="321"/>
            <ac:graphicFrameMk id="10" creationId="{B2033206-D50F-4944-A7CA-EC8E8B89EF83}"/>
          </ac:graphicFrameMkLst>
        </pc:graphicFrameChg>
        <pc:picChg chg="del">
          <ac:chgData name="Danelle Hauther" userId="47ec588f00a0ff15" providerId="LiveId" clId="{D971DEA1-65F5-40B5-92B3-8C1D0D9898DD}" dt="2021-03-13T02:03:23.308" v="4413" actId="478"/>
          <ac:picMkLst>
            <pc:docMk/>
            <pc:sldMk cId="1990012497" sldId="321"/>
            <ac:picMk id="9" creationId="{A82DC29A-54E8-40CB-A55E-123EAB1420FE}"/>
          </ac:picMkLst>
        </pc:picChg>
      </pc:sldChg>
      <pc:sldChg chg="addSp delSp modSp add mod ord modNotesTx">
        <pc:chgData name="Danelle Hauther" userId="47ec588f00a0ff15" providerId="LiveId" clId="{D971DEA1-65F5-40B5-92B3-8C1D0D9898DD}" dt="2021-03-13T02:29:29.966" v="4935" actId="114"/>
        <pc:sldMkLst>
          <pc:docMk/>
          <pc:sldMk cId="3633640655" sldId="322"/>
        </pc:sldMkLst>
        <pc:spChg chg="mod">
          <ac:chgData name="Danelle Hauther" userId="47ec588f00a0ff15" providerId="LiveId" clId="{D971DEA1-65F5-40B5-92B3-8C1D0D9898DD}" dt="2021-03-13T02:06:01.860" v="4481" actId="20577"/>
          <ac:spMkLst>
            <pc:docMk/>
            <pc:sldMk cId="3633640655" sldId="322"/>
            <ac:spMk id="2" creationId="{CAE5CE73-3508-410F-9821-EBD8F345C2E7}"/>
          </ac:spMkLst>
        </pc:spChg>
        <pc:spChg chg="mod ord">
          <ac:chgData name="Danelle Hauther" userId="47ec588f00a0ff15" providerId="LiveId" clId="{D971DEA1-65F5-40B5-92B3-8C1D0D9898DD}" dt="2021-03-13T02:28:02.708" v="4934" actId="255"/>
          <ac:spMkLst>
            <pc:docMk/>
            <pc:sldMk cId="3633640655" sldId="322"/>
            <ac:spMk id="12" creationId="{D6E2EE3A-902E-46B7-B69F-5374950AB912}"/>
          </ac:spMkLst>
        </pc:spChg>
        <pc:graphicFrameChg chg="add del mod modGraphic">
          <ac:chgData name="Danelle Hauther" userId="47ec588f00a0ff15" providerId="LiveId" clId="{D971DEA1-65F5-40B5-92B3-8C1D0D9898DD}" dt="2021-03-13T02:10:34.359" v="4542" actId="478"/>
          <ac:graphicFrameMkLst>
            <pc:docMk/>
            <pc:sldMk cId="3633640655" sldId="322"/>
            <ac:graphicFrameMk id="3" creationId="{38939C78-2FE2-43EC-8EEC-57C86BB7D13F}"/>
          </ac:graphicFrameMkLst>
        </pc:graphicFrameChg>
        <pc:graphicFrameChg chg="add del mod modGraphic">
          <ac:chgData name="Danelle Hauther" userId="47ec588f00a0ff15" providerId="LiveId" clId="{D971DEA1-65F5-40B5-92B3-8C1D0D9898DD}" dt="2021-03-13T02:11:10.225" v="4547" actId="478"/>
          <ac:graphicFrameMkLst>
            <pc:docMk/>
            <pc:sldMk cId="3633640655" sldId="322"/>
            <ac:graphicFrameMk id="6" creationId="{0324CB49-F6D4-4DBF-9E43-4B4E840D53D7}"/>
          </ac:graphicFrameMkLst>
        </pc:graphicFrameChg>
        <pc:graphicFrameChg chg="add mod">
          <ac:chgData name="Danelle Hauther" userId="47ec588f00a0ff15" providerId="LiveId" clId="{D971DEA1-65F5-40B5-92B3-8C1D0D9898DD}" dt="2021-03-13T02:27:44.658" v="4932" actId="14100"/>
          <ac:graphicFrameMkLst>
            <pc:docMk/>
            <pc:sldMk cId="3633640655" sldId="322"/>
            <ac:graphicFrameMk id="7" creationId="{768C9046-CDE9-43DA-976F-6D9FA1909328}"/>
          </ac:graphicFrameMkLst>
        </pc:graphicFrameChg>
        <pc:graphicFrameChg chg="add mod">
          <ac:chgData name="Danelle Hauther" userId="47ec588f00a0ff15" providerId="LiveId" clId="{D971DEA1-65F5-40B5-92B3-8C1D0D9898DD}" dt="2021-03-13T02:27:32.512" v="4930" actId="1076"/>
          <ac:graphicFrameMkLst>
            <pc:docMk/>
            <pc:sldMk cId="3633640655" sldId="322"/>
            <ac:graphicFrameMk id="8" creationId="{6248C9A3-FE3E-4A77-B006-B633F4472761}"/>
          </ac:graphicFrameMkLst>
        </pc:graphicFrameChg>
      </pc:sldChg>
      <pc:sldChg chg="addSp delSp modSp add mod ord modNotesTx">
        <pc:chgData name="Danelle Hauther" userId="47ec588f00a0ff15" providerId="LiveId" clId="{D971DEA1-65F5-40B5-92B3-8C1D0D9898DD}" dt="2021-03-13T03:48:30.742" v="7386" actId="20577"/>
        <pc:sldMkLst>
          <pc:docMk/>
          <pc:sldMk cId="602832058" sldId="323"/>
        </pc:sldMkLst>
        <pc:spChg chg="mod">
          <ac:chgData name="Danelle Hauther" userId="47ec588f00a0ff15" providerId="LiveId" clId="{D971DEA1-65F5-40B5-92B3-8C1D0D9898DD}" dt="2021-03-13T02:31:59.556" v="4955" actId="20577"/>
          <ac:spMkLst>
            <pc:docMk/>
            <pc:sldMk cId="602832058" sldId="323"/>
            <ac:spMk id="2" creationId="{CAE5CE73-3508-410F-9821-EBD8F345C2E7}"/>
          </ac:spMkLst>
        </pc:spChg>
        <pc:spChg chg="mod">
          <ac:chgData name="Danelle Hauther" userId="47ec588f00a0ff15" providerId="LiveId" clId="{D971DEA1-65F5-40B5-92B3-8C1D0D9898DD}" dt="2021-03-13T02:45:22.399" v="6179" actId="20577"/>
          <ac:spMkLst>
            <pc:docMk/>
            <pc:sldMk cId="602832058" sldId="323"/>
            <ac:spMk id="12" creationId="{D6E2EE3A-902E-46B7-B69F-5374950AB912}"/>
          </ac:spMkLst>
        </pc:spChg>
        <pc:graphicFrameChg chg="add mod modGraphic">
          <ac:chgData name="Danelle Hauther" userId="47ec588f00a0ff15" providerId="LiveId" clId="{D971DEA1-65F5-40B5-92B3-8C1D0D9898DD}" dt="2021-03-13T02:38:49.448" v="5914" actId="14734"/>
          <ac:graphicFrameMkLst>
            <pc:docMk/>
            <pc:sldMk cId="602832058" sldId="323"/>
            <ac:graphicFrameMk id="3" creationId="{5DA3D131-9480-4F33-9EB1-1B702369BF3B}"/>
          </ac:graphicFrameMkLst>
        </pc:graphicFrameChg>
        <pc:graphicFrameChg chg="del">
          <ac:chgData name="Danelle Hauther" userId="47ec588f00a0ff15" providerId="LiveId" clId="{D971DEA1-65F5-40B5-92B3-8C1D0D9898DD}" dt="2021-03-13T02:31:23.228" v="4939" actId="478"/>
          <ac:graphicFrameMkLst>
            <pc:docMk/>
            <pc:sldMk cId="602832058" sldId="323"/>
            <ac:graphicFrameMk id="7" creationId="{768C9046-CDE9-43DA-976F-6D9FA1909328}"/>
          </ac:graphicFrameMkLst>
        </pc:graphicFrameChg>
        <pc:graphicFrameChg chg="del">
          <ac:chgData name="Danelle Hauther" userId="47ec588f00a0ff15" providerId="LiveId" clId="{D971DEA1-65F5-40B5-92B3-8C1D0D9898DD}" dt="2021-03-13T02:31:25.772" v="4940" actId="478"/>
          <ac:graphicFrameMkLst>
            <pc:docMk/>
            <pc:sldMk cId="602832058" sldId="323"/>
            <ac:graphicFrameMk id="8" creationId="{6248C9A3-FE3E-4A77-B006-B633F4472761}"/>
          </ac:graphicFrameMkLst>
        </pc:graphicFrameChg>
        <pc:cxnChg chg="add">
          <ac:chgData name="Danelle Hauther" userId="47ec588f00a0ff15" providerId="LiveId" clId="{D971DEA1-65F5-40B5-92B3-8C1D0D9898DD}" dt="2021-03-13T02:42:03.167" v="6128" actId="11529"/>
          <ac:cxnSpMkLst>
            <pc:docMk/>
            <pc:sldMk cId="602832058" sldId="323"/>
            <ac:cxnSpMk id="9" creationId="{B5FF19A0-09F3-4091-BA03-632B87E7DF7F}"/>
          </ac:cxnSpMkLst>
        </pc:cxnChg>
        <pc:cxnChg chg="add">
          <ac:chgData name="Danelle Hauther" userId="47ec588f00a0ff15" providerId="LiveId" clId="{D971DEA1-65F5-40B5-92B3-8C1D0D9898DD}" dt="2021-03-13T02:42:24.100" v="6129" actId="11529"/>
          <ac:cxnSpMkLst>
            <pc:docMk/>
            <pc:sldMk cId="602832058" sldId="323"/>
            <ac:cxnSpMk id="13" creationId="{9149B1C2-B0A9-4CC0-9701-5A91FB4C66DF}"/>
          </ac:cxnSpMkLst>
        </pc:cxnChg>
        <pc:cxnChg chg="add">
          <ac:chgData name="Danelle Hauther" userId="47ec588f00a0ff15" providerId="LiveId" clId="{D971DEA1-65F5-40B5-92B3-8C1D0D9898DD}" dt="2021-03-13T02:42:42.213" v="6130" actId="11529"/>
          <ac:cxnSpMkLst>
            <pc:docMk/>
            <pc:sldMk cId="602832058" sldId="323"/>
            <ac:cxnSpMk id="15" creationId="{52209D6D-495B-4150-AA60-3E69973600F8}"/>
          </ac:cxnSpMkLst>
        </pc:cxnChg>
        <pc:cxnChg chg="add">
          <ac:chgData name="Danelle Hauther" userId="47ec588f00a0ff15" providerId="LiveId" clId="{D971DEA1-65F5-40B5-92B3-8C1D0D9898DD}" dt="2021-03-13T02:42:58.751" v="6131" actId="11529"/>
          <ac:cxnSpMkLst>
            <pc:docMk/>
            <pc:sldMk cId="602832058" sldId="323"/>
            <ac:cxnSpMk id="17" creationId="{0D49F50F-F574-462C-91F8-57037B755135}"/>
          </ac:cxnSpMkLst>
        </pc:cxnChg>
        <pc:cxnChg chg="add">
          <ac:chgData name="Danelle Hauther" userId="47ec588f00a0ff15" providerId="LiveId" clId="{D971DEA1-65F5-40B5-92B3-8C1D0D9898DD}" dt="2021-03-13T02:43:12.364" v="6132" actId="11529"/>
          <ac:cxnSpMkLst>
            <pc:docMk/>
            <pc:sldMk cId="602832058" sldId="323"/>
            <ac:cxnSpMk id="19" creationId="{97E01D7C-CEE8-444A-8718-4B764B2941E4}"/>
          </ac:cxnSpMkLst>
        </pc:cxnChg>
        <pc:cxnChg chg="add">
          <ac:chgData name="Danelle Hauther" userId="47ec588f00a0ff15" providerId="LiveId" clId="{D971DEA1-65F5-40B5-92B3-8C1D0D9898DD}" dt="2021-03-13T02:43:24.337" v="6133" actId="11529"/>
          <ac:cxnSpMkLst>
            <pc:docMk/>
            <pc:sldMk cId="602832058" sldId="323"/>
            <ac:cxnSpMk id="21" creationId="{1C391229-6D70-45BC-BC6E-89C37E8D3995}"/>
          </ac:cxnSpMkLst>
        </pc:cxnChg>
        <pc:cxnChg chg="add">
          <ac:chgData name="Danelle Hauther" userId="47ec588f00a0ff15" providerId="LiveId" clId="{D971DEA1-65F5-40B5-92B3-8C1D0D9898DD}" dt="2021-03-13T02:43:37.650" v="6134" actId="11529"/>
          <ac:cxnSpMkLst>
            <pc:docMk/>
            <pc:sldMk cId="602832058" sldId="323"/>
            <ac:cxnSpMk id="23" creationId="{96520D4B-5650-4520-A8CE-197D37786C0D}"/>
          </ac:cxnSpMkLst>
        </pc:cxnChg>
        <pc:cxnChg chg="add">
          <ac:chgData name="Danelle Hauther" userId="47ec588f00a0ff15" providerId="LiveId" clId="{D971DEA1-65F5-40B5-92B3-8C1D0D9898DD}" dt="2021-03-13T02:44:04.083" v="6135" actId="11529"/>
          <ac:cxnSpMkLst>
            <pc:docMk/>
            <pc:sldMk cId="602832058" sldId="323"/>
            <ac:cxnSpMk id="25" creationId="{7B75C089-66E2-42E1-B396-F08C3368B7FD}"/>
          </ac:cxnSpMkLst>
        </pc:cxnChg>
        <pc:cxnChg chg="add">
          <ac:chgData name="Danelle Hauther" userId="47ec588f00a0ff15" providerId="LiveId" clId="{D971DEA1-65F5-40B5-92B3-8C1D0D9898DD}" dt="2021-03-13T02:45:34.636" v="6180" actId="11529"/>
          <ac:cxnSpMkLst>
            <pc:docMk/>
            <pc:sldMk cId="602832058" sldId="323"/>
            <ac:cxnSpMk id="27" creationId="{EE038177-5FCA-496D-8323-949BB2ED1A45}"/>
          </ac:cxnSpMkLst>
        </pc:cxnChg>
      </pc:sldChg>
      <pc:sldChg chg="addSp modSp add mod ord modNotesTx">
        <pc:chgData name="Danelle Hauther" userId="47ec588f00a0ff15" providerId="LiveId" clId="{D971DEA1-65F5-40B5-92B3-8C1D0D9898DD}" dt="2021-03-13T04:19:31.020" v="8277" actId="14100"/>
        <pc:sldMkLst>
          <pc:docMk/>
          <pc:sldMk cId="120449795" sldId="324"/>
        </pc:sldMkLst>
        <pc:spChg chg="mod">
          <ac:chgData name="Danelle Hauther" userId="47ec588f00a0ff15" providerId="LiveId" clId="{D971DEA1-65F5-40B5-92B3-8C1D0D9898DD}" dt="2021-03-13T04:05:48.654" v="7834" actId="27636"/>
          <ac:spMkLst>
            <pc:docMk/>
            <pc:sldMk cId="120449795" sldId="324"/>
            <ac:spMk id="2" creationId="{CAE5CE73-3508-410F-9821-EBD8F345C2E7}"/>
          </ac:spMkLst>
        </pc:spChg>
        <pc:spChg chg="mod">
          <ac:chgData name="Danelle Hauther" userId="47ec588f00a0ff15" providerId="LiveId" clId="{D971DEA1-65F5-40B5-92B3-8C1D0D9898DD}" dt="2021-03-13T04:19:31.020" v="8277" actId="14100"/>
          <ac:spMkLst>
            <pc:docMk/>
            <pc:sldMk cId="120449795" sldId="324"/>
            <ac:spMk id="12" creationId="{D6E2EE3A-902E-46B7-B69F-5374950AB912}"/>
          </ac:spMkLst>
        </pc:spChg>
        <pc:picChg chg="add mod">
          <ac:chgData name="Danelle Hauther" userId="47ec588f00a0ff15" providerId="LiveId" clId="{D971DEA1-65F5-40B5-92B3-8C1D0D9898DD}" dt="2021-03-13T04:18:05.274" v="8256" actId="1076"/>
          <ac:picMkLst>
            <pc:docMk/>
            <pc:sldMk cId="120449795" sldId="324"/>
            <ac:picMk id="6" creationId="{C3D78CCE-E211-4CCF-8037-B1C348E91F0F}"/>
          </ac:picMkLst>
        </pc:picChg>
        <pc:picChg chg="add mod">
          <ac:chgData name="Danelle Hauther" userId="47ec588f00a0ff15" providerId="LiveId" clId="{D971DEA1-65F5-40B5-92B3-8C1D0D9898DD}" dt="2021-03-13T04:18:11.558" v="8257" actId="1076"/>
          <ac:picMkLst>
            <pc:docMk/>
            <pc:sldMk cId="120449795" sldId="324"/>
            <ac:picMk id="8" creationId="{5DAB87CA-69E6-4CA2-AEED-7371286433EB}"/>
          </ac:picMkLst>
        </pc:picChg>
        <pc:picChg chg="add mod">
          <ac:chgData name="Danelle Hauther" userId="47ec588f00a0ff15" providerId="LiveId" clId="{D971DEA1-65F5-40B5-92B3-8C1D0D9898DD}" dt="2021-03-13T04:18:18.530" v="8260" actId="1076"/>
          <ac:picMkLst>
            <pc:docMk/>
            <pc:sldMk cId="120449795" sldId="324"/>
            <ac:picMk id="10" creationId="{2324ADB7-4241-430D-A2E8-D994F24D139E}"/>
          </ac:picMkLst>
        </pc:picChg>
      </pc:sldChg>
      <pc:sldChg chg="addSp delSp modSp add mod ord modNotesTx">
        <pc:chgData name="Danelle Hauther" userId="47ec588f00a0ff15" providerId="LiveId" clId="{D971DEA1-65F5-40B5-92B3-8C1D0D9898DD}" dt="2021-03-13T03:54:27.849" v="7541" actId="114"/>
        <pc:sldMkLst>
          <pc:docMk/>
          <pc:sldMk cId="168970801" sldId="325"/>
        </pc:sldMkLst>
        <pc:spChg chg="mod">
          <ac:chgData name="Danelle Hauther" userId="47ec588f00a0ff15" providerId="LiveId" clId="{D971DEA1-65F5-40B5-92B3-8C1D0D9898DD}" dt="2021-03-13T03:50:42.552" v="7486" actId="27636"/>
          <ac:spMkLst>
            <pc:docMk/>
            <pc:sldMk cId="168970801" sldId="325"/>
            <ac:spMk id="2" creationId="{CAE5CE73-3508-410F-9821-EBD8F345C2E7}"/>
          </ac:spMkLst>
        </pc:spChg>
        <pc:spChg chg="add mod">
          <ac:chgData name="Danelle Hauther" userId="47ec588f00a0ff15" providerId="LiveId" clId="{D971DEA1-65F5-40B5-92B3-8C1D0D9898DD}" dt="2021-03-13T03:54:27.849" v="7541" actId="114"/>
          <ac:spMkLst>
            <pc:docMk/>
            <pc:sldMk cId="168970801" sldId="325"/>
            <ac:spMk id="10" creationId="{FAA3D281-A911-4531-9514-E78F110F14C3}"/>
          </ac:spMkLst>
        </pc:spChg>
        <pc:spChg chg="del">
          <ac:chgData name="Danelle Hauther" userId="47ec588f00a0ff15" providerId="LiveId" clId="{D971DEA1-65F5-40B5-92B3-8C1D0D9898DD}" dt="2021-03-13T03:53:10.524" v="7528" actId="478"/>
          <ac:spMkLst>
            <pc:docMk/>
            <pc:sldMk cId="168970801" sldId="325"/>
            <ac:spMk id="12" creationId="{D6E2EE3A-902E-46B7-B69F-5374950AB912}"/>
          </ac:spMkLst>
        </pc:spChg>
        <pc:picChg chg="add mod">
          <ac:chgData name="Danelle Hauther" userId="47ec588f00a0ff15" providerId="LiveId" clId="{D971DEA1-65F5-40B5-92B3-8C1D0D9898DD}" dt="2021-03-13T03:53:19.630" v="7532" actId="1076"/>
          <ac:picMkLst>
            <pc:docMk/>
            <pc:sldMk cId="168970801" sldId="325"/>
            <ac:picMk id="6" creationId="{E2B172F7-C30D-413B-978E-F189AC8589FF}"/>
          </ac:picMkLst>
        </pc:picChg>
      </pc:sldChg>
      <pc:sldChg chg="addSp modSp add mod ord modNotesTx">
        <pc:chgData name="Danelle Hauther" userId="47ec588f00a0ff15" providerId="LiveId" clId="{D971DEA1-65F5-40B5-92B3-8C1D0D9898DD}" dt="2021-03-13T04:04:24.199" v="7797"/>
        <pc:sldMkLst>
          <pc:docMk/>
          <pc:sldMk cId="3292099672" sldId="326"/>
        </pc:sldMkLst>
        <pc:spChg chg="mod">
          <ac:chgData name="Danelle Hauther" userId="47ec588f00a0ff15" providerId="LiveId" clId="{D971DEA1-65F5-40B5-92B3-8C1D0D9898DD}" dt="2021-03-13T03:24:14.154" v="7271" actId="20577"/>
          <ac:spMkLst>
            <pc:docMk/>
            <pc:sldMk cId="3292099672" sldId="326"/>
            <ac:spMk id="2" creationId="{CAE5CE73-3508-410F-9821-EBD8F345C2E7}"/>
          </ac:spMkLst>
        </pc:spChg>
        <pc:spChg chg="mod">
          <ac:chgData name="Danelle Hauther" userId="47ec588f00a0ff15" providerId="LiveId" clId="{D971DEA1-65F5-40B5-92B3-8C1D0D9898DD}" dt="2021-03-13T03:53:50.369" v="7533" actId="20577"/>
          <ac:spMkLst>
            <pc:docMk/>
            <pc:sldMk cId="3292099672" sldId="326"/>
            <ac:spMk id="12" creationId="{D6E2EE3A-902E-46B7-B69F-5374950AB912}"/>
          </ac:spMkLst>
        </pc:spChg>
        <pc:picChg chg="add mod modCrop">
          <ac:chgData name="Danelle Hauther" userId="47ec588f00a0ff15" providerId="LiveId" clId="{D971DEA1-65F5-40B5-92B3-8C1D0D9898DD}" dt="2021-03-13T03:17:05.698" v="7193" actId="1076"/>
          <ac:picMkLst>
            <pc:docMk/>
            <pc:sldMk cId="3292099672" sldId="326"/>
            <ac:picMk id="3" creationId="{0BA264BE-FAED-4EEB-AB25-E6DE47128D7D}"/>
          </ac:picMkLst>
        </pc:picChg>
        <pc:picChg chg="add mod">
          <ac:chgData name="Danelle Hauther" userId="47ec588f00a0ff15" providerId="LiveId" clId="{D971DEA1-65F5-40B5-92B3-8C1D0D9898DD}" dt="2021-03-13T03:18:44.681" v="7203" actId="1076"/>
          <ac:picMkLst>
            <pc:docMk/>
            <pc:sldMk cId="3292099672" sldId="326"/>
            <ac:picMk id="6" creationId="{F2B00FF8-3636-4508-96EF-D8607DBA254A}"/>
          </ac:picMkLst>
        </pc:picChg>
        <pc:picChg chg="add mod">
          <ac:chgData name="Danelle Hauther" userId="47ec588f00a0ff15" providerId="LiveId" clId="{D971DEA1-65F5-40B5-92B3-8C1D0D9898DD}" dt="2021-03-13T03:18:33.232" v="7202" actId="1076"/>
          <ac:picMkLst>
            <pc:docMk/>
            <pc:sldMk cId="3292099672" sldId="326"/>
            <ac:picMk id="7" creationId="{CF422E6F-6543-4DC4-8183-297C62EB2FA5}"/>
          </ac:picMkLst>
        </pc:picChg>
      </pc:sldChg>
      <pc:sldChg chg="addSp delSp modSp add mod modNotesTx">
        <pc:chgData name="Danelle Hauther" userId="47ec588f00a0ff15" providerId="LiveId" clId="{D971DEA1-65F5-40B5-92B3-8C1D0D9898DD}" dt="2021-03-13T03:49:35.679" v="7426" actId="20577"/>
        <pc:sldMkLst>
          <pc:docMk/>
          <pc:sldMk cId="4074808" sldId="327"/>
        </pc:sldMkLst>
        <pc:spChg chg="mod">
          <ac:chgData name="Danelle Hauther" userId="47ec588f00a0ff15" providerId="LiveId" clId="{D971DEA1-65F5-40B5-92B3-8C1D0D9898DD}" dt="2021-03-13T03:49:35.679" v="7426" actId="20577"/>
          <ac:spMkLst>
            <pc:docMk/>
            <pc:sldMk cId="4074808" sldId="327"/>
            <ac:spMk id="2" creationId="{CAE5CE73-3508-410F-9821-EBD8F345C2E7}"/>
          </ac:spMkLst>
        </pc:spChg>
        <pc:spChg chg="mod">
          <ac:chgData name="Danelle Hauther" userId="47ec588f00a0ff15" providerId="LiveId" clId="{D971DEA1-65F5-40B5-92B3-8C1D0D9898DD}" dt="2021-03-13T02:59:08.967" v="6632"/>
          <ac:spMkLst>
            <pc:docMk/>
            <pc:sldMk cId="4074808" sldId="327"/>
            <ac:spMk id="4" creationId="{7A9F4654-DDBE-45D4-B4D9-3A4F5B31C83F}"/>
          </ac:spMkLst>
        </pc:spChg>
        <pc:spChg chg="mod">
          <ac:chgData name="Danelle Hauther" userId="47ec588f00a0ff15" providerId="LiveId" clId="{D971DEA1-65F5-40B5-92B3-8C1D0D9898DD}" dt="2021-03-13T02:59:08.967" v="6632"/>
          <ac:spMkLst>
            <pc:docMk/>
            <pc:sldMk cId="4074808" sldId="327"/>
            <ac:spMk id="5" creationId="{ACD17C25-1B3B-4F75-8A76-A2F87A66FB5C}"/>
          </ac:spMkLst>
        </pc:spChg>
        <pc:spChg chg="add mod">
          <ac:chgData name="Danelle Hauther" userId="47ec588f00a0ff15" providerId="LiveId" clId="{D971DEA1-65F5-40B5-92B3-8C1D0D9898DD}" dt="2021-03-13T02:59:08.967" v="6632"/>
          <ac:spMkLst>
            <pc:docMk/>
            <pc:sldMk cId="4074808" sldId="327"/>
            <ac:spMk id="6" creationId="{E02DED40-E2D2-43A8-A443-D8AD064A9E55}"/>
          </ac:spMkLst>
        </pc:spChg>
        <pc:spChg chg="del mod">
          <ac:chgData name="Danelle Hauther" userId="47ec588f00a0ff15" providerId="LiveId" clId="{D971DEA1-65F5-40B5-92B3-8C1D0D9898DD}" dt="2021-03-13T03:03:23.285" v="6845" actId="478"/>
          <ac:spMkLst>
            <pc:docMk/>
            <pc:sldMk cId="4074808" sldId="327"/>
            <ac:spMk id="8" creationId="{E587ADDA-FA48-434D-ABBC-69B9450F07AC}"/>
          </ac:spMkLst>
        </pc:spChg>
        <pc:spChg chg="mod">
          <ac:chgData name="Danelle Hauther" userId="47ec588f00a0ff15" providerId="LiveId" clId="{D971DEA1-65F5-40B5-92B3-8C1D0D9898DD}" dt="2021-03-13T03:03:23.285" v="6845" actId="478"/>
          <ac:spMkLst>
            <pc:docMk/>
            <pc:sldMk cId="4074808" sldId="327"/>
            <ac:spMk id="9" creationId="{4A6B202B-9682-4693-B9C2-AD9027CE4443}"/>
          </ac:spMkLst>
        </pc:spChg>
        <pc:spChg chg="mod">
          <ac:chgData name="Danelle Hauther" userId="47ec588f00a0ff15" providerId="LiveId" clId="{D971DEA1-65F5-40B5-92B3-8C1D0D9898DD}" dt="2021-03-13T03:03:23.285" v="6845" actId="478"/>
          <ac:spMkLst>
            <pc:docMk/>
            <pc:sldMk cId="4074808" sldId="327"/>
            <ac:spMk id="10" creationId="{F4C3107C-F8A0-420C-AC14-D523FA040E5E}"/>
          </ac:spMkLst>
        </pc:spChg>
        <pc:spChg chg="del mod">
          <ac:chgData name="Danelle Hauther" userId="47ec588f00a0ff15" providerId="LiveId" clId="{D971DEA1-65F5-40B5-92B3-8C1D0D9898DD}" dt="2021-03-13T02:59:57.006" v="6637"/>
          <ac:spMkLst>
            <pc:docMk/>
            <pc:sldMk cId="4074808" sldId="327"/>
            <ac:spMk id="12" creationId="{D6E2EE3A-902E-46B7-B69F-5374950AB912}"/>
          </ac:spMkLst>
        </pc:spChg>
        <pc:spChg chg="mod">
          <ac:chgData name="Danelle Hauther" userId="47ec588f00a0ff15" providerId="LiveId" clId="{D971DEA1-65F5-40B5-92B3-8C1D0D9898DD}" dt="2021-03-13T03:03:23.285" v="6845" actId="478"/>
          <ac:spMkLst>
            <pc:docMk/>
            <pc:sldMk cId="4074808" sldId="327"/>
            <ac:spMk id="13" creationId="{69307119-D809-4857-A751-9228291341BE}"/>
          </ac:spMkLst>
        </pc:spChg>
        <pc:spChg chg="mod">
          <ac:chgData name="Danelle Hauther" userId="47ec588f00a0ff15" providerId="LiveId" clId="{D971DEA1-65F5-40B5-92B3-8C1D0D9898DD}" dt="2021-03-13T03:03:23.285" v="6845" actId="478"/>
          <ac:spMkLst>
            <pc:docMk/>
            <pc:sldMk cId="4074808" sldId="327"/>
            <ac:spMk id="14" creationId="{55C658A0-0FDF-4F78-94F3-163382192C6E}"/>
          </ac:spMkLst>
        </pc:spChg>
        <pc:spChg chg="mod">
          <ac:chgData name="Danelle Hauther" userId="47ec588f00a0ff15" providerId="LiveId" clId="{D971DEA1-65F5-40B5-92B3-8C1D0D9898DD}" dt="2021-03-13T03:03:23.285" v="6845" actId="478"/>
          <ac:spMkLst>
            <pc:docMk/>
            <pc:sldMk cId="4074808" sldId="327"/>
            <ac:spMk id="15" creationId="{2E3E623D-3571-4276-A482-3EC4715D08CC}"/>
          </ac:spMkLst>
        </pc:spChg>
        <pc:spChg chg="mod">
          <ac:chgData name="Danelle Hauther" userId="47ec588f00a0ff15" providerId="LiveId" clId="{D971DEA1-65F5-40B5-92B3-8C1D0D9898DD}" dt="2021-03-13T03:03:23.285" v="6845" actId="478"/>
          <ac:spMkLst>
            <pc:docMk/>
            <pc:sldMk cId="4074808" sldId="327"/>
            <ac:spMk id="16" creationId="{7DBDDADB-35D8-4BC3-A699-E59785154F38}"/>
          </ac:spMkLst>
        </pc:spChg>
        <pc:spChg chg="mod">
          <ac:chgData name="Danelle Hauther" userId="47ec588f00a0ff15" providerId="LiveId" clId="{D971DEA1-65F5-40B5-92B3-8C1D0D9898DD}" dt="2021-03-13T03:03:23.285" v="6845" actId="478"/>
          <ac:spMkLst>
            <pc:docMk/>
            <pc:sldMk cId="4074808" sldId="327"/>
            <ac:spMk id="17" creationId="{9B6B5080-1173-4353-AA0B-596B25DDFB52}"/>
          </ac:spMkLst>
        </pc:spChg>
        <pc:spChg chg="mod">
          <ac:chgData name="Danelle Hauther" userId="47ec588f00a0ff15" providerId="LiveId" clId="{D971DEA1-65F5-40B5-92B3-8C1D0D9898DD}" dt="2021-03-13T03:03:23.285" v="6845" actId="478"/>
          <ac:spMkLst>
            <pc:docMk/>
            <pc:sldMk cId="4074808" sldId="327"/>
            <ac:spMk id="18" creationId="{E76F5EC3-ED03-4CDF-9218-EB6FC523AED2}"/>
          </ac:spMkLst>
        </pc:spChg>
        <pc:spChg chg="mod">
          <ac:chgData name="Danelle Hauther" userId="47ec588f00a0ff15" providerId="LiveId" clId="{D971DEA1-65F5-40B5-92B3-8C1D0D9898DD}" dt="2021-03-13T03:03:23.285" v="6845" actId="478"/>
          <ac:spMkLst>
            <pc:docMk/>
            <pc:sldMk cId="4074808" sldId="327"/>
            <ac:spMk id="19" creationId="{FDA9A172-3221-4A33-A3F5-ADE9F291C0A7}"/>
          </ac:spMkLst>
        </pc:spChg>
        <pc:spChg chg="mod">
          <ac:chgData name="Danelle Hauther" userId="47ec588f00a0ff15" providerId="LiveId" clId="{D971DEA1-65F5-40B5-92B3-8C1D0D9898DD}" dt="2021-03-13T03:03:23.285" v="6845" actId="478"/>
          <ac:spMkLst>
            <pc:docMk/>
            <pc:sldMk cId="4074808" sldId="327"/>
            <ac:spMk id="20" creationId="{9D05FED3-16E6-4296-B618-80AF7CB1CF8D}"/>
          </ac:spMkLst>
        </pc:spChg>
        <pc:spChg chg="mod">
          <ac:chgData name="Danelle Hauther" userId="47ec588f00a0ff15" providerId="LiveId" clId="{D971DEA1-65F5-40B5-92B3-8C1D0D9898DD}" dt="2021-03-13T03:03:23.285" v="6845" actId="478"/>
          <ac:spMkLst>
            <pc:docMk/>
            <pc:sldMk cId="4074808" sldId="327"/>
            <ac:spMk id="21" creationId="{822796CD-D056-4B44-A173-34D3238EADB7}"/>
          </ac:spMkLst>
        </pc:spChg>
        <pc:spChg chg="mod">
          <ac:chgData name="Danelle Hauther" userId="47ec588f00a0ff15" providerId="LiveId" clId="{D971DEA1-65F5-40B5-92B3-8C1D0D9898DD}" dt="2021-03-13T03:03:23.285" v="6845" actId="478"/>
          <ac:spMkLst>
            <pc:docMk/>
            <pc:sldMk cId="4074808" sldId="327"/>
            <ac:spMk id="22" creationId="{CEFE3292-CA65-4C68-91CC-525BF8795861}"/>
          </ac:spMkLst>
        </pc:spChg>
        <pc:spChg chg="mod">
          <ac:chgData name="Danelle Hauther" userId="47ec588f00a0ff15" providerId="LiveId" clId="{D971DEA1-65F5-40B5-92B3-8C1D0D9898DD}" dt="2021-03-13T03:03:23.285" v="6845" actId="478"/>
          <ac:spMkLst>
            <pc:docMk/>
            <pc:sldMk cId="4074808" sldId="327"/>
            <ac:spMk id="23" creationId="{A36E89F5-CA84-4128-9F95-B7230DC18528}"/>
          </ac:spMkLst>
        </pc:spChg>
        <pc:spChg chg="mod">
          <ac:chgData name="Danelle Hauther" userId="47ec588f00a0ff15" providerId="LiveId" clId="{D971DEA1-65F5-40B5-92B3-8C1D0D9898DD}" dt="2021-03-13T03:03:23.285" v="6845" actId="478"/>
          <ac:spMkLst>
            <pc:docMk/>
            <pc:sldMk cId="4074808" sldId="327"/>
            <ac:spMk id="24" creationId="{993C40ED-0AEA-4C67-88DC-F04CEB4A2980}"/>
          </ac:spMkLst>
        </pc:spChg>
        <pc:spChg chg="mod">
          <ac:chgData name="Danelle Hauther" userId="47ec588f00a0ff15" providerId="LiveId" clId="{D971DEA1-65F5-40B5-92B3-8C1D0D9898DD}" dt="2021-03-13T03:03:23.285" v="6845" actId="478"/>
          <ac:spMkLst>
            <pc:docMk/>
            <pc:sldMk cId="4074808" sldId="327"/>
            <ac:spMk id="25" creationId="{F295C5DC-C36A-46B9-A3D0-756930C3F043}"/>
          </ac:spMkLst>
        </pc:spChg>
        <pc:spChg chg="mod">
          <ac:chgData name="Danelle Hauther" userId="47ec588f00a0ff15" providerId="LiveId" clId="{D971DEA1-65F5-40B5-92B3-8C1D0D9898DD}" dt="2021-03-13T03:03:23.285" v="6845" actId="478"/>
          <ac:spMkLst>
            <pc:docMk/>
            <pc:sldMk cId="4074808" sldId="327"/>
            <ac:spMk id="26" creationId="{956B12BC-CA01-4421-BD02-1807597BA912}"/>
          </ac:spMkLst>
        </pc:spChg>
        <pc:spChg chg="mod">
          <ac:chgData name="Danelle Hauther" userId="47ec588f00a0ff15" providerId="LiveId" clId="{D971DEA1-65F5-40B5-92B3-8C1D0D9898DD}" dt="2021-03-13T03:03:23.285" v="6845" actId="478"/>
          <ac:spMkLst>
            <pc:docMk/>
            <pc:sldMk cId="4074808" sldId="327"/>
            <ac:spMk id="27" creationId="{43CAEA2B-F945-4D4C-9023-E4C3A79C7805}"/>
          </ac:spMkLst>
        </pc:spChg>
        <pc:spChg chg="mod">
          <ac:chgData name="Danelle Hauther" userId="47ec588f00a0ff15" providerId="LiveId" clId="{D971DEA1-65F5-40B5-92B3-8C1D0D9898DD}" dt="2021-03-13T03:03:23.285" v="6845" actId="478"/>
          <ac:spMkLst>
            <pc:docMk/>
            <pc:sldMk cId="4074808" sldId="327"/>
            <ac:spMk id="28" creationId="{56F7F949-9295-40FD-B1DB-1510119329B9}"/>
          </ac:spMkLst>
        </pc:spChg>
        <pc:spChg chg="mod">
          <ac:chgData name="Danelle Hauther" userId="47ec588f00a0ff15" providerId="LiveId" clId="{D971DEA1-65F5-40B5-92B3-8C1D0D9898DD}" dt="2021-03-13T03:03:23.285" v="6845" actId="478"/>
          <ac:spMkLst>
            <pc:docMk/>
            <pc:sldMk cId="4074808" sldId="327"/>
            <ac:spMk id="29" creationId="{D4F1F9B3-90A9-41C2-9003-B69060051E1C}"/>
          </ac:spMkLst>
        </pc:spChg>
        <pc:spChg chg="mod">
          <ac:chgData name="Danelle Hauther" userId="47ec588f00a0ff15" providerId="LiveId" clId="{D971DEA1-65F5-40B5-92B3-8C1D0D9898DD}" dt="2021-03-13T03:03:23.285" v="6845" actId="478"/>
          <ac:spMkLst>
            <pc:docMk/>
            <pc:sldMk cId="4074808" sldId="327"/>
            <ac:spMk id="30" creationId="{E728C7D1-02A1-476D-96E5-3D5DF99F548C}"/>
          </ac:spMkLst>
        </pc:spChg>
        <pc:spChg chg="mod">
          <ac:chgData name="Danelle Hauther" userId="47ec588f00a0ff15" providerId="LiveId" clId="{D971DEA1-65F5-40B5-92B3-8C1D0D9898DD}" dt="2021-03-13T03:03:23.285" v="6845" actId="478"/>
          <ac:spMkLst>
            <pc:docMk/>
            <pc:sldMk cId="4074808" sldId="327"/>
            <ac:spMk id="31" creationId="{4B74653C-34BD-4067-A7A9-3916390034D7}"/>
          </ac:spMkLst>
        </pc:spChg>
        <pc:spChg chg="mod">
          <ac:chgData name="Danelle Hauther" userId="47ec588f00a0ff15" providerId="LiveId" clId="{D971DEA1-65F5-40B5-92B3-8C1D0D9898DD}" dt="2021-03-13T03:03:23.285" v="6845" actId="478"/>
          <ac:spMkLst>
            <pc:docMk/>
            <pc:sldMk cId="4074808" sldId="327"/>
            <ac:spMk id="32" creationId="{49CBD68D-D70E-4FC1-BD58-1492202736E4}"/>
          </ac:spMkLst>
        </pc:spChg>
        <pc:spChg chg="mod">
          <ac:chgData name="Danelle Hauther" userId="47ec588f00a0ff15" providerId="LiveId" clId="{D971DEA1-65F5-40B5-92B3-8C1D0D9898DD}" dt="2021-03-13T03:03:23.285" v="6845" actId="478"/>
          <ac:spMkLst>
            <pc:docMk/>
            <pc:sldMk cId="4074808" sldId="327"/>
            <ac:spMk id="33" creationId="{9A3F5C73-13E9-43DF-8898-E6BD0E377303}"/>
          </ac:spMkLst>
        </pc:spChg>
        <pc:spChg chg="mod">
          <ac:chgData name="Danelle Hauther" userId="47ec588f00a0ff15" providerId="LiveId" clId="{D971DEA1-65F5-40B5-92B3-8C1D0D9898DD}" dt="2021-03-13T03:03:23.285" v="6845" actId="478"/>
          <ac:spMkLst>
            <pc:docMk/>
            <pc:sldMk cId="4074808" sldId="327"/>
            <ac:spMk id="34" creationId="{3F89FDFF-A477-4DBE-A0BF-BDD8E06BB2E1}"/>
          </ac:spMkLst>
        </pc:spChg>
        <pc:spChg chg="mod">
          <ac:chgData name="Danelle Hauther" userId="47ec588f00a0ff15" providerId="LiveId" clId="{D971DEA1-65F5-40B5-92B3-8C1D0D9898DD}" dt="2021-03-13T03:03:23.285" v="6845" actId="478"/>
          <ac:spMkLst>
            <pc:docMk/>
            <pc:sldMk cId="4074808" sldId="327"/>
            <ac:spMk id="35" creationId="{732A9883-89CA-4D3F-BAB9-F02CB0C7CC47}"/>
          </ac:spMkLst>
        </pc:spChg>
        <pc:spChg chg="mod">
          <ac:chgData name="Danelle Hauther" userId="47ec588f00a0ff15" providerId="LiveId" clId="{D971DEA1-65F5-40B5-92B3-8C1D0D9898DD}" dt="2021-03-13T03:03:23.285" v="6845" actId="478"/>
          <ac:spMkLst>
            <pc:docMk/>
            <pc:sldMk cId="4074808" sldId="327"/>
            <ac:spMk id="36" creationId="{908357A6-6CC5-4CC2-AEE3-C876D0098960}"/>
          </ac:spMkLst>
        </pc:spChg>
        <pc:spChg chg="mod">
          <ac:chgData name="Danelle Hauther" userId="47ec588f00a0ff15" providerId="LiveId" clId="{D971DEA1-65F5-40B5-92B3-8C1D0D9898DD}" dt="2021-03-13T03:03:23.285" v="6845" actId="478"/>
          <ac:spMkLst>
            <pc:docMk/>
            <pc:sldMk cId="4074808" sldId="327"/>
            <ac:spMk id="37" creationId="{25AD7A6D-B883-48DF-90BF-D20181AB783C}"/>
          </ac:spMkLst>
        </pc:spChg>
        <pc:spChg chg="mod">
          <ac:chgData name="Danelle Hauther" userId="47ec588f00a0ff15" providerId="LiveId" clId="{D971DEA1-65F5-40B5-92B3-8C1D0D9898DD}" dt="2021-03-13T03:03:23.285" v="6845" actId="478"/>
          <ac:spMkLst>
            <pc:docMk/>
            <pc:sldMk cId="4074808" sldId="327"/>
            <ac:spMk id="38" creationId="{8F809A04-E5BE-4306-B02D-B6D5F0E1B457}"/>
          </ac:spMkLst>
        </pc:spChg>
        <pc:spChg chg="mod">
          <ac:chgData name="Danelle Hauther" userId="47ec588f00a0ff15" providerId="LiveId" clId="{D971DEA1-65F5-40B5-92B3-8C1D0D9898DD}" dt="2021-03-13T03:03:23.285" v="6845" actId="478"/>
          <ac:spMkLst>
            <pc:docMk/>
            <pc:sldMk cId="4074808" sldId="327"/>
            <ac:spMk id="39" creationId="{CCA425E0-6B6A-4D95-BF70-9529DF101ED1}"/>
          </ac:spMkLst>
        </pc:spChg>
        <pc:spChg chg="mod">
          <ac:chgData name="Danelle Hauther" userId="47ec588f00a0ff15" providerId="LiveId" clId="{D971DEA1-65F5-40B5-92B3-8C1D0D9898DD}" dt="2021-03-13T03:03:23.285" v="6845" actId="478"/>
          <ac:spMkLst>
            <pc:docMk/>
            <pc:sldMk cId="4074808" sldId="327"/>
            <ac:spMk id="40" creationId="{988658BC-B01B-4BD4-88AD-336DA8576B99}"/>
          </ac:spMkLst>
        </pc:spChg>
        <pc:spChg chg="mod">
          <ac:chgData name="Danelle Hauther" userId="47ec588f00a0ff15" providerId="LiveId" clId="{D971DEA1-65F5-40B5-92B3-8C1D0D9898DD}" dt="2021-03-13T03:03:23.285" v="6845" actId="478"/>
          <ac:spMkLst>
            <pc:docMk/>
            <pc:sldMk cId="4074808" sldId="327"/>
            <ac:spMk id="41" creationId="{842E573E-524C-43FB-8D34-0C5CF1C13587}"/>
          </ac:spMkLst>
        </pc:spChg>
        <pc:spChg chg="mod">
          <ac:chgData name="Danelle Hauther" userId="47ec588f00a0ff15" providerId="LiveId" clId="{D971DEA1-65F5-40B5-92B3-8C1D0D9898DD}" dt="2021-03-13T03:03:23.285" v="6845" actId="478"/>
          <ac:spMkLst>
            <pc:docMk/>
            <pc:sldMk cId="4074808" sldId="327"/>
            <ac:spMk id="42" creationId="{88F1D58A-5F78-4623-B3D9-6666F8DDFCBB}"/>
          </ac:spMkLst>
        </pc:spChg>
        <pc:spChg chg="mod">
          <ac:chgData name="Danelle Hauther" userId="47ec588f00a0ff15" providerId="LiveId" clId="{D971DEA1-65F5-40B5-92B3-8C1D0D9898DD}" dt="2021-03-13T03:03:23.285" v="6845" actId="478"/>
          <ac:spMkLst>
            <pc:docMk/>
            <pc:sldMk cId="4074808" sldId="327"/>
            <ac:spMk id="43" creationId="{59A4DA78-8155-4879-A943-723CDDC7A925}"/>
          </ac:spMkLst>
        </pc:spChg>
        <pc:spChg chg="mod">
          <ac:chgData name="Danelle Hauther" userId="47ec588f00a0ff15" providerId="LiveId" clId="{D971DEA1-65F5-40B5-92B3-8C1D0D9898DD}" dt="2021-03-13T03:03:23.285" v="6845" actId="478"/>
          <ac:spMkLst>
            <pc:docMk/>
            <pc:sldMk cId="4074808" sldId="327"/>
            <ac:spMk id="44" creationId="{9F32D827-7485-4630-8614-4E53471DC2C3}"/>
          </ac:spMkLst>
        </pc:spChg>
        <pc:spChg chg="mod">
          <ac:chgData name="Danelle Hauther" userId="47ec588f00a0ff15" providerId="LiveId" clId="{D971DEA1-65F5-40B5-92B3-8C1D0D9898DD}" dt="2021-03-13T03:03:23.285" v="6845" actId="478"/>
          <ac:spMkLst>
            <pc:docMk/>
            <pc:sldMk cId="4074808" sldId="327"/>
            <ac:spMk id="45" creationId="{309FF82B-3001-4B61-AD22-6901F2E05138}"/>
          </ac:spMkLst>
        </pc:spChg>
        <pc:spChg chg="mod">
          <ac:chgData name="Danelle Hauther" userId="47ec588f00a0ff15" providerId="LiveId" clId="{D971DEA1-65F5-40B5-92B3-8C1D0D9898DD}" dt="2021-03-13T03:03:23.285" v="6845" actId="478"/>
          <ac:spMkLst>
            <pc:docMk/>
            <pc:sldMk cId="4074808" sldId="327"/>
            <ac:spMk id="46" creationId="{4940DEC9-D0BA-46A9-A7AA-CB9939FF8B7B}"/>
          </ac:spMkLst>
        </pc:spChg>
        <pc:spChg chg="mod">
          <ac:chgData name="Danelle Hauther" userId="47ec588f00a0ff15" providerId="LiveId" clId="{D971DEA1-65F5-40B5-92B3-8C1D0D9898DD}" dt="2021-03-13T03:03:23.285" v="6845" actId="478"/>
          <ac:spMkLst>
            <pc:docMk/>
            <pc:sldMk cId="4074808" sldId="327"/>
            <ac:spMk id="47" creationId="{D6F5F801-BD5E-4864-A5B6-D28544A24DFA}"/>
          </ac:spMkLst>
        </pc:spChg>
        <pc:spChg chg="mod">
          <ac:chgData name="Danelle Hauther" userId="47ec588f00a0ff15" providerId="LiveId" clId="{D971DEA1-65F5-40B5-92B3-8C1D0D9898DD}" dt="2021-03-13T03:03:23.285" v="6845" actId="478"/>
          <ac:spMkLst>
            <pc:docMk/>
            <pc:sldMk cId="4074808" sldId="327"/>
            <ac:spMk id="48" creationId="{C01BBC0E-BFD2-4E98-864A-3191FC7CB728}"/>
          </ac:spMkLst>
        </pc:spChg>
        <pc:spChg chg="mod">
          <ac:chgData name="Danelle Hauther" userId="47ec588f00a0ff15" providerId="LiveId" clId="{D971DEA1-65F5-40B5-92B3-8C1D0D9898DD}" dt="2021-03-13T03:03:23.285" v="6845" actId="478"/>
          <ac:spMkLst>
            <pc:docMk/>
            <pc:sldMk cId="4074808" sldId="327"/>
            <ac:spMk id="49" creationId="{A3124CC4-0EDC-4058-89B8-A9C1D3C5E55C}"/>
          </ac:spMkLst>
        </pc:spChg>
        <pc:spChg chg="mod">
          <ac:chgData name="Danelle Hauther" userId="47ec588f00a0ff15" providerId="LiveId" clId="{D971DEA1-65F5-40B5-92B3-8C1D0D9898DD}" dt="2021-03-13T03:03:23.285" v="6845" actId="478"/>
          <ac:spMkLst>
            <pc:docMk/>
            <pc:sldMk cId="4074808" sldId="327"/>
            <ac:spMk id="50" creationId="{352D9087-C7EB-49DF-9C0B-C5E0EEA15E6E}"/>
          </ac:spMkLst>
        </pc:spChg>
        <pc:spChg chg="mod">
          <ac:chgData name="Danelle Hauther" userId="47ec588f00a0ff15" providerId="LiveId" clId="{D971DEA1-65F5-40B5-92B3-8C1D0D9898DD}" dt="2021-03-13T03:03:23.285" v="6845" actId="478"/>
          <ac:spMkLst>
            <pc:docMk/>
            <pc:sldMk cId="4074808" sldId="327"/>
            <ac:spMk id="51" creationId="{4B40DDD9-2645-41DB-8F8D-0E4DB2E31581}"/>
          </ac:spMkLst>
        </pc:spChg>
        <pc:spChg chg="mod">
          <ac:chgData name="Danelle Hauther" userId="47ec588f00a0ff15" providerId="LiveId" clId="{D971DEA1-65F5-40B5-92B3-8C1D0D9898DD}" dt="2021-03-13T03:03:23.285" v="6845" actId="478"/>
          <ac:spMkLst>
            <pc:docMk/>
            <pc:sldMk cId="4074808" sldId="327"/>
            <ac:spMk id="52" creationId="{43F3D277-8316-47A3-9B80-D474F7C1E936}"/>
          </ac:spMkLst>
        </pc:spChg>
        <pc:spChg chg="mod">
          <ac:chgData name="Danelle Hauther" userId="47ec588f00a0ff15" providerId="LiveId" clId="{D971DEA1-65F5-40B5-92B3-8C1D0D9898DD}" dt="2021-03-13T03:03:23.285" v="6845" actId="478"/>
          <ac:spMkLst>
            <pc:docMk/>
            <pc:sldMk cId="4074808" sldId="327"/>
            <ac:spMk id="53" creationId="{4203D880-C8A2-4F49-93DA-4C86381AB713}"/>
          </ac:spMkLst>
        </pc:spChg>
        <pc:spChg chg="mod">
          <ac:chgData name="Danelle Hauther" userId="47ec588f00a0ff15" providerId="LiveId" clId="{D971DEA1-65F5-40B5-92B3-8C1D0D9898DD}" dt="2021-03-13T03:03:23.285" v="6845" actId="478"/>
          <ac:spMkLst>
            <pc:docMk/>
            <pc:sldMk cId="4074808" sldId="327"/>
            <ac:spMk id="54" creationId="{5F95E3A8-0EF8-4D9B-A022-65AEA4C10AD5}"/>
          </ac:spMkLst>
        </pc:spChg>
        <pc:spChg chg="mod">
          <ac:chgData name="Danelle Hauther" userId="47ec588f00a0ff15" providerId="LiveId" clId="{D971DEA1-65F5-40B5-92B3-8C1D0D9898DD}" dt="2021-03-13T03:03:23.285" v="6845" actId="478"/>
          <ac:spMkLst>
            <pc:docMk/>
            <pc:sldMk cId="4074808" sldId="327"/>
            <ac:spMk id="55" creationId="{F60EA5F3-97A9-49CC-91D1-337C922F4A45}"/>
          </ac:spMkLst>
        </pc:spChg>
        <pc:spChg chg="mod">
          <ac:chgData name="Danelle Hauther" userId="47ec588f00a0ff15" providerId="LiveId" clId="{D971DEA1-65F5-40B5-92B3-8C1D0D9898DD}" dt="2021-03-13T03:03:23.285" v="6845" actId="478"/>
          <ac:spMkLst>
            <pc:docMk/>
            <pc:sldMk cId="4074808" sldId="327"/>
            <ac:spMk id="56" creationId="{961DC207-13F3-4988-821A-455403E9009E}"/>
          </ac:spMkLst>
        </pc:spChg>
        <pc:spChg chg="mod">
          <ac:chgData name="Danelle Hauther" userId="47ec588f00a0ff15" providerId="LiveId" clId="{D971DEA1-65F5-40B5-92B3-8C1D0D9898DD}" dt="2021-03-13T03:03:23.285" v="6845" actId="478"/>
          <ac:spMkLst>
            <pc:docMk/>
            <pc:sldMk cId="4074808" sldId="327"/>
            <ac:spMk id="57" creationId="{5AB0BE34-792F-45D7-9C3D-2679A4F162A7}"/>
          </ac:spMkLst>
        </pc:spChg>
        <pc:spChg chg="mod">
          <ac:chgData name="Danelle Hauther" userId="47ec588f00a0ff15" providerId="LiveId" clId="{D971DEA1-65F5-40B5-92B3-8C1D0D9898DD}" dt="2021-03-13T03:03:23.285" v="6845" actId="478"/>
          <ac:spMkLst>
            <pc:docMk/>
            <pc:sldMk cId="4074808" sldId="327"/>
            <ac:spMk id="58" creationId="{C2B78721-0D58-4E09-AA7E-8FA776D59848}"/>
          </ac:spMkLst>
        </pc:spChg>
        <pc:spChg chg="mod">
          <ac:chgData name="Danelle Hauther" userId="47ec588f00a0ff15" providerId="LiveId" clId="{D971DEA1-65F5-40B5-92B3-8C1D0D9898DD}" dt="2021-03-13T03:03:23.285" v="6845" actId="478"/>
          <ac:spMkLst>
            <pc:docMk/>
            <pc:sldMk cId="4074808" sldId="327"/>
            <ac:spMk id="59" creationId="{F609F48D-0229-4E29-AB87-ADDCC91DC2CC}"/>
          </ac:spMkLst>
        </pc:spChg>
        <pc:spChg chg="mod">
          <ac:chgData name="Danelle Hauther" userId="47ec588f00a0ff15" providerId="LiveId" clId="{D971DEA1-65F5-40B5-92B3-8C1D0D9898DD}" dt="2021-03-13T03:03:23.285" v="6845" actId="478"/>
          <ac:spMkLst>
            <pc:docMk/>
            <pc:sldMk cId="4074808" sldId="327"/>
            <ac:spMk id="60" creationId="{A5C574C3-2321-4908-8C45-E805A9B80BF1}"/>
          </ac:spMkLst>
        </pc:spChg>
        <pc:spChg chg="mod">
          <ac:chgData name="Danelle Hauther" userId="47ec588f00a0ff15" providerId="LiveId" clId="{D971DEA1-65F5-40B5-92B3-8C1D0D9898DD}" dt="2021-03-13T03:03:23.285" v="6845" actId="478"/>
          <ac:spMkLst>
            <pc:docMk/>
            <pc:sldMk cId="4074808" sldId="327"/>
            <ac:spMk id="61" creationId="{D334E01C-2231-42BE-8822-4CE7E3ECAD3F}"/>
          </ac:spMkLst>
        </pc:spChg>
        <pc:spChg chg="mod">
          <ac:chgData name="Danelle Hauther" userId="47ec588f00a0ff15" providerId="LiveId" clId="{D971DEA1-65F5-40B5-92B3-8C1D0D9898DD}" dt="2021-03-13T03:03:23.285" v="6845" actId="478"/>
          <ac:spMkLst>
            <pc:docMk/>
            <pc:sldMk cId="4074808" sldId="327"/>
            <ac:spMk id="62" creationId="{C19818DB-1351-444A-BA92-08E56F1B6240}"/>
          </ac:spMkLst>
        </pc:spChg>
        <pc:spChg chg="mod">
          <ac:chgData name="Danelle Hauther" userId="47ec588f00a0ff15" providerId="LiveId" clId="{D971DEA1-65F5-40B5-92B3-8C1D0D9898DD}" dt="2021-03-13T03:03:23.285" v="6845" actId="478"/>
          <ac:spMkLst>
            <pc:docMk/>
            <pc:sldMk cId="4074808" sldId="327"/>
            <ac:spMk id="63" creationId="{0601E0BB-F8C7-45EE-98F5-CA19F04C3B30}"/>
          </ac:spMkLst>
        </pc:spChg>
        <pc:spChg chg="mod">
          <ac:chgData name="Danelle Hauther" userId="47ec588f00a0ff15" providerId="LiveId" clId="{D971DEA1-65F5-40B5-92B3-8C1D0D9898DD}" dt="2021-03-13T03:03:23.285" v="6845" actId="478"/>
          <ac:spMkLst>
            <pc:docMk/>
            <pc:sldMk cId="4074808" sldId="327"/>
            <ac:spMk id="64" creationId="{FDF96DE9-EFDD-4424-A935-C414A76B6889}"/>
          </ac:spMkLst>
        </pc:spChg>
        <pc:spChg chg="mod">
          <ac:chgData name="Danelle Hauther" userId="47ec588f00a0ff15" providerId="LiveId" clId="{D971DEA1-65F5-40B5-92B3-8C1D0D9898DD}" dt="2021-03-13T03:03:23.285" v="6845" actId="478"/>
          <ac:spMkLst>
            <pc:docMk/>
            <pc:sldMk cId="4074808" sldId="327"/>
            <ac:spMk id="65" creationId="{72825C4C-4B0D-4D4E-AD34-618B8B62533D}"/>
          </ac:spMkLst>
        </pc:spChg>
        <pc:spChg chg="mod">
          <ac:chgData name="Danelle Hauther" userId="47ec588f00a0ff15" providerId="LiveId" clId="{D971DEA1-65F5-40B5-92B3-8C1D0D9898DD}" dt="2021-03-13T03:03:23.285" v="6845" actId="478"/>
          <ac:spMkLst>
            <pc:docMk/>
            <pc:sldMk cId="4074808" sldId="327"/>
            <ac:spMk id="66" creationId="{DB97D5ED-797B-4275-8C96-A06EB5095FBD}"/>
          </ac:spMkLst>
        </pc:spChg>
        <pc:spChg chg="mod">
          <ac:chgData name="Danelle Hauther" userId="47ec588f00a0ff15" providerId="LiveId" clId="{D971DEA1-65F5-40B5-92B3-8C1D0D9898DD}" dt="2021-03-13T03:03:23.285" v="6845" actId="478"/>
          <ac:spMkLst>
            <pc:docMk/>
            <pc:sldMk cId="4074808" sldId="327"/>
            <ac:spMk id="67" creationId="{DE1D136B-0983-4B00-AF75-B2B9CE59CC9B}"/>
          </ac:spMkLst>
        </pc:spChg>
        <pc:spChg chg="mod">
          <ac:chgData name="Danelle Hauther" userId="47ec588f00a0ff15" providerId="LiveId" clId="{D971DEA1-65F5-40B5-92B3-8C1D0D9898DD}" dt="2021-03-13T03:03:23.285" v="6845" actId="478"/>
          <ac:spMkLst>
            <pc:docMk/>
            <pc:sldMk cId="4074808" sldId="327"/>
            <ac:spMk id="68" creationId="{CE1AA089-661E-4975-8D26-1F27220A4B84}"/>
          </ac:spMkLst>
        </pc:spChg>
        <pc:spChg chg="mod">
          <ac:chgData name="Danelle Hauther" userId="47ec588f00a0ff15" providerId="LiveId" clId="{D971DEA1-65F5-40B5-92B3-8C1D0D9898DD}" dt="2021-03-13T03:03:23.285" v="6845" actId="478"/>
          <ac:spMkLst>
            <pc:docMk/>
            <pc:sldMk cId="4074808" sldId="327"/>
            <ac:spMk id="69" creationId="{01C64B92-4B3D-4FF2-B3D7-501C0B243110}"/>
          </ac:spMkLst>
        </pc:spChg>
        <pc:spChg chg="mod">
          <ac:chgData name="Danelle Hauther" userId="47ec588f00a0ff15" providerId="LiveId" clId="{D971DEA1-65F5-40B5-92B3-8C1D0D9898DD}" dt="2021-03-13T03:03:23.285" v="6845" actId="478"/>
          <ac:spMkLst>
            <pc:docMk/>
            <pc:sldMk cId="4074808" sldId="327"/>
            <ac:spMk id="70" creationId="{9B5E5A90-91E7-4326-9B67-1B1644B1D419}"/>
          </ac:spMkLst>
        </pc:spChg>
        <pc:spChg chg="mod">
          <ac:chgData name="Danelle Hauther" userId="47ec588f00a0ff15" providerId="LiveId" clId="{D971DEA1-65F5-40B5-92B3-8C1D0D9898DD}" dt="2021-03-13T03:03:23.285" v="6845" actId="478"/>
          <ac:spMkLst>
            <pc:docMk/>
            <pc:sldMk cId="4074808" sldId="327"/>
            <ac:spMk id="71" creationId="{133AB669-EA3D-4109-B423-BABD07132F37}"/>
          </ac:spMkLst>
        </pc:spChg>
        <pc:spChg chg="mod">
          <ac:chgData name="Danelle Hauther" userId="47ec588f00a0ff15" providerId="LiveId" clId="{D971DEA1-65F5-40B5-92B3-8C1D0D9898DD}" dt="2021-03-13T03:03:23.285" v="6845" actId="478"/>
          <ac:spMkLst>
            <pc:docMk/>
            <pc:sldMk cId="4074808" sldId="327"/>
            <ac:spMk id="72" creationId="{F977753C-4C07-4295-9F73-8135D41D809C}"/>
          </ac:spMkLst>
        </pc:spChg>
        <pc:spChg chg="mod">
          <ac:chgData name="Danelle Hauther" userId="47ec588f00a0ff15" providerId="LiveId" clId="{D971DEA1-65F5-40B5-92B3-8C1D0D9898DD}" dt="2021-03-13T03:03:23.285" v="6845" actId="478"/>
          <ac:spMkLst>
            <pc:docMk/>
            <pc:sldMk cId="4074808" sldId="327"/>
            <ac:spMk id="73" creationId="{3445FE7F-1B34-4F40-8C6F-B317D33C4239}"/>
          </ac:spMkLst>
        </pc:spChg>
        <pc:spChg chg="mod">
          <ac:chgData name="Danelle Hauther" userId="47ec588f00a0ff15" providerId="LiveId" clId="{D971DEA1-65F5-40B5-92B3-8C1D0D9898DD}" dt="2021-03-13T03:03:23.285" v="6845" actId="478"/>
          <ac:spMkLst>
            <pc:docMk/>
            <pc:sldMk cId="4074808" sldId="327"/>
            <ac:spMk id="74" creationId="{97DCED5D-12CB-4319-9708-E32930763255}"/>
          </ac:spMkLst>
        </pc:spChg>
        <pc:spChg chg="mod">
          <ac:chgData name="Danelle Hauther" userId="47ec588f00a0ff15" providerId="LiveId" clId="{D971DEA1-65F5-40B5-92B3-8C1D0D9898DD}" dt="2021-03-13T03:03:23.285" v="6845" actId="478"/>
          <ac:spMkLst>
            <pc:docMk/>
            <pc:sldMk cId="4074808" sldId="327"/>
            <ac:spMk id="75" creationId="{68CEA68B-1D97-4840-87B6-DEBB654CC695}"/>
          </ac:spMkLst>
        </pc:spChg>
        <pc:spChg chg="mod">
          <ac:chgData name="Danelle Hauther" userId="47ec588f00a0ff15" providerId="LiveId" clId="{D971DEA1-65F5-40B5-92B3-8C1D0D9898DD}" dt="2021-03-13T03:03:23.285" v="6845" actId="478"/>
          <ac:spMkLst>
            <pc:docMk/>
            <pc:sldMk cId="4074808" sldId="327"/>
            <ac:spMk id="76" creationId="{9B4FAB2B-5E48-4E83-B0B4-18B45B1882D2}"/>
          </ac:spMkLst>
        </pc:spChg>
        <pc:spChg chg="mod">
          <ac:chgData name="Danelle Hauther" userId="47ec588f00a0ff15" providerId="LiveId" clId="{D971DEA1-65F5-40B5-92B3-8C1D0D9898DD}" dt="2021-03-13T03:03:23.285" v="6845" actId="478"/>
          <ac:spMkLst>
            <pc:docMk/>
            <pc:sldMk cId="4074808" sldId="327"/>
            <ac:spMk id="77" creationId="{B6B843E2-F72E-4960-9E54-815A0A24AE70}"/>
          </ac:spMkLst>
        </pc:spChg>
        <pc:spChg chg="mod">
          <ac:chgData name="Danelle Hauther" userId="47ec588f00a0ff15" providerId="LiveId" clId="{D971DEA1-65F5-40B5-92B3-8C1D0D9898DD}" dt="2021-03-13T03:03:23.285" v="6845" actId="478"/>
          <ac:spMkLst>
            <pc:docMk/>
            <pc:sldMk cId="4074808" sldId="327"/>
            <ac:spMk id="78" creationId="{748CC3B8-EEA8-404D-9102-EAED82D3E019}"/>
          </ac:spMkLst>
        </pc:spChg>
        <pc:spChg chg="mod">
          <ac:chgData name="Danelle Hauther" userId="47ec588f00a0ff15" providerId="LiveId" clId="{D971DEA1-65F5-40B5-92B3-8C1D0D9898DD}" dt="2021-03-13T03:03:23.285" v="6845" actId="478"/>
          <ac:spMkLst>
            <pc:docMk/>
            <pc:sldMk cId="4074808" sldId="327"/>
            <ac:spMk id="79" creationId="{B99F2C0A-5157-454D-A642-A23C28358842}"/>
          </ac:spMkLst>
        </pc:spChg>
        <pc:spChg chg="mod">
          <ac:chgData name="Danelle Hauther" userId="47ec588f00a0ff15" providerId="LiveId" clId="{D971DEA1-65F5-40B5-92B3-8C1D0D9898DD}" dt="2021-03-13T03:03:23.285" v="6845" actId="478"/>
          <ac:spMkLst>
            <pc:docMk/>
            <pc:sldMk cId="4074808" sldId="327"/>
            <ac:spMk id="80" creationId="{6474F74F-AA37-4AC2-B95E-BE03105ACB29}"/>
          </ac:spMkLst>
        </pc:spChg>
        <pc:spChg chg="mod">
          <ac:chgData name="Danelle Hauther" userId="47ec588f00a0ff15" providerId="LiveId" clId="{D971DEA1-65F5-40B5-92B3-8C1D0D9898DD}" dt="2021-03-13T03:03:23.285" v="6845" actId="478"/>
          <ac:spMkLst>
            <pc:docMk/>
            <pc:sldMk cId="4074808" sldId="327"/>
            <ac:spMk id="81" creationId="{F7E7F254-A50E-4D87-9A0A-50F0FE279796}"/>
          </ac:spMkLst>
        </pc:spChg>
        <pc:spChg chg="mod">
          <ac:chgData name="Danelle Hauther" userId="47ec588f00a0ff15" providerId="LiveId" clId="{D971DEA1-65F5-40B5-92B3-8C1D0D9898DD}" dt="2021-03-13T03:03:23.285" v="6845" actId="478"/>
          <ac:spMkLst>
            <pc:docMk/>
            <pc:sldMk cId="4074808" sldId="327"/>
            <ac:spMk id="82" creationId="{EAFC1103-DE17-412A-9B2B-BE36CD8A3A27}"/>
          </ac:spMkLst>
        </pc:spChg>
        <pc:spChg chg="mod">
          <ac:chgData name="Danelle Hauther" userId="47ec588f00a0ff15" providerId="LiveId" clId="{D971DEA1-65F5-40B5-92B3-8C1D0D9898DD}" dt="2021-03-13T03:03:23.285" v="6845" actId="478"/>
          <ac:spMkLst>
            <pc:docMk/>
            <pc:sldMk cId="4074808" sldId="327"/>
            <ac:spMk id="83" creationId="{5027BC64-6AF6-4483-A90B-B11E4DFE0D26}"/>
          </ac:spMkLst>
        </pc:spChg>
        <pc:spChg chg="mod">
          <ac:chgData name="Danelle Hauther" userId="47ec588f00a0ff15" providerId="LiveId" clId="{D971DEA1-65F5-40B5-92B3-8C1D0D9898DD}" dt="2021-03-13T03:03:23.285" v="6845" actId="478"/>
          <ac:spMkLst>
            <pc:docMk/>
            <pc:sldMk cId="4074808" sldId="327"/>
            <ac:spMk id="84" creationId="{8D3289E8-E658-43DA-A6D2-576DFCA57CA8}"/>
          </ac:spMkLst>
        </pc:spChg>
        <pc:spChg chg="mod">
          <ac:chgData name="Danelle Hauther" userId="47ec588f00a0ff15" providerId="LiveId" clId="{D971DEA1-65F5-40B5-92B3-8C1D0D9898DD}" dt="2021-03-13T03:03:23.285" v="6845" actId="478"/>
          <ac:spMkLst>
            <pc:docMk/>
            <pc:sldMk cId="4074808" sldId="327"/>
            <ac:spMk id="85" creationId="{CE57071A-11B2-4A50-9268-6250DF9AF5F5}"/>
          </ac:spMkLst>
        </pc:spChg>
        <pc:spChg chg="mod">
          <ac:chgData name="Danelle Hauther" userId="47ec588f00a0ff15" providerId="LiveId" clId="{D971DEA1-65F5-40B5-92B3-8C1D0D9898DD}" dt="2021-03-13T03:03:23.285" v="6845" actId="478"/>
          <ac:spMkLst>
            <pc:docMk/>
            <pc:sldMk cId="4074808" sldId="327"/>
            <ac:spMk id="86" creationId="{1F93F5F6-A4C4-4CE0-855B-3BBE855BAF14}"/>
          </ac:spMkLst>
        </pc:spChg>
        <pc:spChg chg="mod">
          <ac:chgData name="Danelle Hauther" userId="47ec588f00a0ff15" providerId="LiveId" clId="{D971DEA1-65F5-40B5-92B3-8C1D0D9898DD}" dt="2021-03-13T03:03:23.285" v="6845" actId="478"/>
          <ac:spMkLst>
            <pc:docMk/>
            <pc:sldMk cId="4074808" sldId="327"/>
            <ac:spMk id="87" creationId="{77BB87D0-3D4F-4EFA-80F5-E4CC297C5C6A}"/>
          </ac:spMkLst>
        </pc:spChg>
        <pc:spChg chg="mod">
          <ac:chgData name="Danelle Hauther" userId="47ec588f00a0ff15" providerId="LiveId" clId="{D971DEA1-65F5-40B5-92B3-8C1D0D9898DD}" dt="2021-03-13T03:03:23.285" v="6845" actId="478"/>
          <ac:spMkLst>
            <pc:docMk/>
            <pc:sldMk cId="4074808" sldId="327"/>
            <ac:spMk id="88" creationId="{97FB8E7E-83AA-456D-9A4E-15979DFAF832}"/>
          </ac:spMkLst>
        </pc:spChg>
        <pc:spChg chg="mod">
          <ac:chgData name="Danelle Hauther" userId="47ec588f00a0ff15" providerId="LiveId" clId="{D971DEA1-65F5-40B5-92B3-8C1D0D9898DD}" dt="2021-03-13T03:03:23.285" v="6845" actId="478"/>
          <ac:spMkLst>
            <pc:docMk/>
            <pc:sldMk cId="4074808" sldId="327"/>
            <ac:spMk id="89" creationId="{13E803BA-C700-4F7A-BE39-C93E76D89808}"/>
          </ac:spMkLst>
        </pc:spChg>
        <pc:spChg chg="mod">
          <ac:chgData name="Danelle Hauther" userId="47ec588f00a0ff15" providerId="LiveId" clId="{D971DEA1-65F5-40B5-92B3-8C1D0D9898DD}" dt="2021-03-13T03:03:23.285" v="6845" actId="478"/>
          <ac:spMkLst>
            <pc:docMk/>
            <pc:sldMk cId="4074808" sldId="327"/>
            <ac:spMk id="90" creationId="{3BB9B8E7-6CF7-4F4C-B233-57E614FBACED}"/>
          </ac:spMkLst>
        </pc:spChg>
        <pc:spChg chg="mod">
          <ac:chgData name="Danelle Hauther" userId="47ec588f00a0ff15" providerId="LiveId" clId="{D971DEA1-65F5-40B5-92B3-8C1D0D9898DD}" dt="2021-03-13T03:03:23.285" v="6845" actId="478"/>
          <ac:spMkLst>
            <pc:docMk/>
            <pc:sldMk cId="4074808" sldId="327"/>
            <ac:spMk id="91" creationId="{9751D724-870B-4799-A55B-234CF5F7403A}"/>
          </ac:spMkLst>
        </pc:spChg>
        <pc:spChg chg="mod">
          <ac:chgData name="Danelle Hauther" userId="47ec588f00a0ff15" providerId="LiveId" clId="{D971DEA1-65F5-40B5-92B3-8C1D0D9898DD}" dt="2021-03-13T03:03:23.285" v="6845" actId="478"/>
          <ac:spMkLst>
            <pc:docMk/>
            <pc:sldMk cId="4074808" sldId="327"/>
            <ac:spMk id="92" creationId="{9A2A39A4-7048-425D-8BAD-D6083FBB8B0A}"/>
          </ac:spMkLst>
        </pc:spChg>
        <pc:spChg chg="mod">
          <ac:chgData name="Danelle Hauther" userId="47ec588f00a0ff15" providerId="LiveId" clId="{D971DEA1-65F5-40B5-92B3-8C1D0D9898DD}" dt="2021-03-13T03:03:23.285" v="6845" actId="478"/>
          <ac:spMkLst>
            <pc:docMk/>
            <pc:sldMk cId="4074808" sldId="327"/>
            <ac:spMk id="93" creationId="{3158E08E-752D-4F34-A152-0747D0D5CB73}"/>
          </ac:spMkLst>
        </pc:spChg>
        <pc:spChg chg="mod">
          <ac:chgData name="Danelle Hauther" userId="47ec588f00a0ff15" providerId="LiveId" clId="{D971DEA1-65F5-40B5-92B3-8C1D0D9898DD}" dt="2021-03-13T03:03:23.285" v="6845" actId="478"/>
          <ac:spMkLst>
            <pc:docMk/>
            <pc:sldMk cId="4074808" sldId="327"/>
            <ac:spMk id="94" creationId="{1B603E9B-9E43-4C6B-AA88-887889058D5D}"/>
          </ac:spMkLst>
        </pc:spChg>
        <pc:spChg chg="mod">
          <ac:chgData name="Danelle Hauther" userId="47ec588f00a0ff15" providerId="LiveId" clId="{D971DEA1-65F5-40B5-92B3-8C1D0D9898DD}" dt="2021-03-13T03:03:23.285" v="6845" actId="478"/>
          <ac:spMkLst>
            <pc:docMk/>
            <pc:sldMk cId="4074808" sldId="327"/>
            <ac:spMk id="95" creationId="{D971AA55-B1C1-47EA-8FE7-BA6D09994C95}"/>
          </ac:spMkLst>
        </pc:spChg>
        <pc:spChg chg="mod">
          <ac:chgData name="Danelle Hauther" userId="47ec588f00a0ff15" providerId="LiveId" clId="{D971DEA1-65F5-40B5-92B3-8C1D0D9898DD}" dt="2021-03-13T03:03:23.285" v="6845" actId="478"/>
          <ac:spMkLst>
            <pc:docMk/>
            <pc:sldMk cId="4074808" sldId="327"/>
            <ac:spMk id="96" creationId="{7641BF87-058E-4CA0-A18C-EEB097690BD8}"/>
          </ac:spMkLst>
        </pc:spChg>
        <pc:spChg chg="mod">
          <ac:chgData name="Danelle Hauther" userId="47ec588f00a0ff15" providerId="LiveId" clId="{D971DEA1-65F5-40B5-92B3-8C1D0D9898DD}" dt="2021-03-13T03:03:23.285" v="6845" actId="478"/>
          <ac:spMkLst>
            <pc:docMk/>
            <pc:sldMk cId="4074808" sldId="327"/>
            <ac:spMk id="97" creationId="{03D584BD-5433-431F-8BF1-1A927925520A}"/>
          </ac:spMkLst>
        </pc:spChg>
        <pc:spChg chg="mod">
          <ac:chgData name="Danelle Hauther" userId="47ec588f00a0ff15" providerId="LiveId" clId="{D971DEA1-65F5-40B5-92B3-8C1D0D9898DD}" dt="2021-03-13T03:03:23.285" v="6845" actId="478"/>
          <ac:spMkLst>
            <pc:docMk/>
            <pc:sldMk cId="4074808" sldId="327"/>
            <ac:spMk id="98" creationId="{57F685F1-A538-4D79-BDB7-138E8A228B20}"/>
          </ac:spMkLst>
        </pc:spChg>
        <pc:spChg chg="mod">
          <ac:chgData name="Danelle Hauther" userId="47ec588f00a0ff15" providerId="LiveId" clId="{D971DEA1-65F5-40B5-92B3-8C1D0D9898DD}" dt="2021-03-13T03:03:23.285" v="6845" actId="478"/>
          <ac:spMkLst>
            <pc:docMk/>
            <pc:sldMk cId="4074808" sldId="327"/>
            <ac:spMk id="99" creationId="{BAB0BF9B-64A6-4AA2-8F65-BE1D4F017D09}"/>
          </ac:spMkLst>
        </pc:spChg>
        <pc:spChg chg="mod">
          <ac:chgData name="Danelle Hauther" userId="47ec588f00a0ff15" providerId="LiveId" clId="{D971DEA1-65F5-40B5-92B3-8C1D0D9898DD}" dt="2021-03-13T03:03:23.285" v="6845" actId="478"/>
          <ac:spMkLst>
            <pc:docMk/>
            <pc:sldMk cId="4074808" sldId="327"/>
            <ac:spMk id="100" creationId="{38C6DBAE-EB43-4DAF-B2D0-C4870B083C65}"/>
          </ac:spMkLst>
        </pc:spChg>
        <pc:spChg chg="mod">
          <ac:chgData name="Danelle Hauther" userId="47ec588f00a0ff15" providerId="LiveId" clId="{D971DEA1-65F5-40B5-92B3-8C1D0D9898DD}" dt="2021-03-13T03:03:23.285" v="6845" actId="478"/>
          <ac:spMkLst>
            <pc:docMk/>
            <pc:sldMk cId="4074808" sldId="327"/>
            <ac:spMk id="101" creationId="{29019232-27C9-4A59-90D0-87D755040757}"/>
          </ac:spMkLst>
        </pc:spChg>
        <pc:spChg chg="mod">
          <ac:chgData name="Danelle Hauther" userId="47ec588f00a0ff15" providerId="LiveId" clId="{D971DEA1-65F5-40B5-92B3-8C1D0D9898DD}" dt="2021-03-13T03:03:23.285" v="6845" actId="478"/>
          <ac:spMkLst>
            <pc:docMk/>
            <pc:sldMk cId="4074808" sldId="327"/>
            <ac:spMk id="102" creationId="{689EB17C-0192-4874-92EF-4F1FB77183E2}"/>
          </ac:spMkLst>
        </pc:spChg>
        <pc:spChg chg="mod">
          <ac:chgData name="Danelle Hauther" userId="47ec588f00a0ff15" providerId="LiveId" clId="{D971DEA1-65F5-40B5-92B3-8C1D0D9898DD}" dt="2021-03-13T03:03:23.285" v="6845" actId="478"/>
          <ac:spMkLst>
            <pc:docMk/>
            <pc:sldMk cId="4074808" sldId="327"/>
            <ac:spMk id="103" creationId="{B71A0626-EF8F-4338-A368-607E5D08F84A}"/>
          </ac:spMkLst>
        </pc:spChg>
        <pc:spChg chg="mod">
          <ac:chgData name="Danelle Hauther" userId="47ec588f00a0ff15" providerId="LiveId" clId="{D971DEA1-65F5-40B5-92B3-8C1D0D9898DD}" dt="2021-03-13T03:03:23.285" v="6845" actId="478"/>
          <ac:spMkLst>
            <pc:docMk/>
            <pc:sldMk cId="4074808" sldId="327"/>
            <ac:spMk id="104" creationId="{44835C40-352F-4D25-9549-ED3F210403A3}"/>
          </ac:spMkLst>
        </pc:spChg>
        <pc:spChg chg="mod">
          <ac:chgData name="Danelle Hauther" userId="47ec588f00a0ff15" providerId="LiveId" clId="{D971DEA1-65F5-40B5-92B3-8C1D0D9898DD}" dt="2021-03-13T03:03:23.285" v="6845" actId="478"/>
          <ac:spMkLst>
            <pc:docMk/>
            <pc:sldMk cId="4074808" sldId="327"/>
            <ac:spMk id="105" creationId="{0924FEA8-6C3C-4539-9BDF-0B3E809368B1}"/>
          </ac:spMkLst>
        </pc:spChg>
        <pc:spChg chg="mod">
          <ac:chgData name="Danelle Hauther" userId="47ec588f00a0ff15" providerId="LiveId" clId="{D971DEA1-65F5-40B5-92B3-8C1D0D9898DD}" dt="2021-03-13T03:03:23.285" v="6845" actId="478"/>
          <ac:spMkLst>
            <pc:docMk/>
            <pc:sldMk cId="4074808" sldId="327"/>
            <ac:spMk id="106" creationId="{C38C305E-D24A-4FF5-8CC9-F273025B7969}"/>
          </ac:spMkLst>
        </pc:spChg>
        <pc:spChg chg="mod">
          <ac:chgData name="Danelle Hauther" userId="47ec588f00a0ff15" providerId="LiveId" clId="{D971DEA1-65F5-40B5-92B3-8C1D0D9898DD}" dt="2021-03-13T03:03:23.285" v="6845" actId="478"/>
          <ac:spMkLst>
            <pc:docMk/>
            <pc:sldMk cId="4074808" sldId="327"/>
            <ac:spMk id="107" creationId="{AF6A4906-D55B-49AF-BF09-7DA0A9E09A3C}"/>
          </ac:spMkLst>
        </pc:spChg>
        <pc:spChg chg="mod">
          <ac:chgData name="Danelle Hauther" userId="47ec588f00a0ff15" providerId="LiveId" clId="{D971DEA1-65F5-40B5-92B3-8C1D0D9898DD}" dt="2021-03-13T03:03:23.285" v="6845" actId="478"/>
          <ac:spMkLst>
            <pc:docMk/>
            <pc:sldMk cId="4074808" sldId="327"/>
            <ac:spMk id="108" creationId="{5CE9E54C-0FF0-4FDD-B533-B2B9BFABAD3B}"/>
          </ac:spMkLst>
        </pc:spChg>
        <pc:spChg chg="mod">
          <ac:chgData name="Danelle Hauther" userId="47ec588f00a0ff15" providerId="LiveId" clId="{D971DEA1-65F5-40B5-92B3-8C1D0D9898DD}" dt="2021-03-13T03:03:23.285" v="6845" actId="478"/>
          <ac:spMkLst>
            <pc:docMk/>
            <pc:sldMk cId="4074808" sldId="327"/>
            <ac:spMk id="109" creationId="{BEBFE238-400B-4EFE-BE69-753D05EDB236}"/>
          </ac:spMkLst>
        </pc:spChg>
        <pc:spChg chg="mod">
          <ac:chgData name="Danelle Hauther" userId="47ec588f00a0ff15" providerId="LiveId" clId="{D971DEA1-65F5-40B5-92B3-8C1D0D9898DD}" dt="2021-03-13T03:03:23.285" v="6845" actId="478"/>
          <ac:spMkLst>
            <pc:docMk/>
            <pc:sldMk cId="4074808" sldId="327"/>
            <ac:spMk id="110" creationId="{E5ABD9A8-EDF4-402C-8E22-CB9835D1F4E5}"/>
          </ac:spMkLst>
        </pc:spChg>
        <pc:spChg chg="mod">
          <ac:chgData name="Danelle Hauther" userId="47ec588f00a0ff15" providerId="LiveId" clId="{D971DEA1-65F5-40B5-92B3-8C1D0D9898DD}" dt="2021-03-13T03:03:23.285" v="6845" actId="478"/>
          <ac:spMkLst>
            <pc:docMk/>
            <pc:sldMk cId="4074808" sldId="327"/>
            <ac:spMk id="111" creationId="{CBF70459-8B25-48C5-94F6-A04EDFC173BD}"/>
          </ac:spMkLst>
        </pc:spChg>
        <pc:spChg chg="mod">
          <ac:chgData name="Danelle Hauther" userId="47ec588f00a0ff15" providerId="LiveId" clId="{D971DEA1-65F5-40B5-92B3-8C1D0D9898DD}" dt="2021-03-13T03:03:23.285" v="6845" actId="478"/>
          <ac:spMkLst>
            <pc:docMk/>
            <pc:sldMk cId="4074808" sldId="327"/>
            <ac:spMk id="112" creationId="{F1EAA870-281A-448D-B00E-B428CE2D52EA}"/>
          </ac:spMkLst>
        </pc:spChg>
        <pc:spChg chg="mod">
          <ac:chgData name="Danelle Hauther" userId="47ec588f00a0ff15" providerId="LiveId" clId="{D971DEA1-65F5-40B5-92B3-8C1D0D9898DD}" dt="2021-03-13T03:03:23.285" v="6845" actId="478"/>
          <ac:spMkLst>
            <pc:docMk/>
            <pc:sldMk cId="4074808" sldId="327"/>
            <ac:spMk id="113" creationId="{610FBD18-64AF-4374-8EF3-7318AB2CF733}"/>
          </ac:spMkLst>
        </pc:spChg>
        <pc:spChg chg="mod">
          <ac:chgData name="Danelle Hauther" userId="47ec588f00a0ff15" providerId="LiveId" clId="{D971DEA1-65F5-40B5-92B3-8C1D0D9898DD}" dt="2021-03-13T03:03:23.285" v="6845" actId="478"/>
          <ac:spMkLst>
            <pc:docMk/>
            <pc:sldMk cId="4074808" sldId="327"/>
            <ac:spMk id="114" creationId="{FE65B706-8C1D-4836-8D38-6F69E8A55335}"/>
          </ac:spMkLst>
        </pc:spChg>
        <pc:spChg chg="mod">
          <ac:chgData name="Danelle Hauther" userId="47ec588f00a0ff15" providerId="LiveId" clId="{D971DEA1-65F5-40B5-92B3-8C1D0D9898DD}" dt="2021-03-13T03:03:23.285" v="6845" actId="478"/>
          <ac:spMkLst>
            <pc:docMk/>
            <pc:sldMk cId="4074808" sldId="327"/>
            <ac:spMk id="115" creationId="{206949AA-1073-48B5-9A6B-A832FBE319C2}"/>
          </ac:spMkLst>
        </pc:spChg>
        <pc:spChg chg="mod">
          <ac:chgData name="Danelle Hauther" userId="47ec588f00a0ff15" providerId="LiveId" clId="{D971DEA1-65F5-40B5-92B3-8C1D0D9898DD}" dt="2021-03-13T03:03:23.285" v="6845" actId="478"/>
          <ac:spMkLst>
            <pc:docMk/>
            <pc:sldMk cId="4074808" sldId="327"/>
            <ac:spMk id="116" creationId="{CB83B575-93F9-40F9-9F88-729C82ED0384}"/>
          </ac:spMkLst>
        </pc:spChg>
        <pc:spChg chg="mod">
          <ac:chgData name="Danelle Hauther" userId="47ec588f00a0ff15" providerId="LiveId" clId="{D971DEA1-65F5-40B5-92B3-8C1D0D9898DD}" dt="2021-03-13T03:03:23.285" v="6845" actId="478"/>
          <ac:spMkLst>
            <pc:docMk/>
            <pc:sldMk cId="4074808" sldId="327"/>
            <ac:spMk id="117" creationId="{34FB993A-B4F1-4B4D-A17E-3AA77B2DF96A}"/>
          </ac:spMkLst>
        </pc:spChg>
        <pc:spChg chg="mod">
          <ac:chgData name="Danelle Hauther" userId="47ec588f00a0ff15" providerId="LiveId" clId="{D971DEA1-65F5-40B5-92B3-8C1D0D9898DD}" dt="2021-03-13T03:03:23.285" v="6845" actId="478"/>
          <ac:spMkLst>
            <pc:docMk/>
            <pc:sldMk cId="4074808" sldId="327"/>
            <ac:spMk id="118" creationId="{81AA3C93-E421-4930-932B-F4FD72BCF490}"/>
          </ac:spMkLst>
        </pc:spChg>
        <pc:spChg chg="mod">
          <ac:chgData name="Danelle Hauther" userId="47ec588f00a0ff15" providerId="LiveId" clId="{D971DEA1-65F5-40B5-92B3-8C1D0D9898DD}" dt="2021-03-13T03:03:23.285" v="6845" actId="478"/>
          <ac:spMkLst>
            <pc:docMk/>
            <pc:sldMk cId="4074808" sldId="327"/>
            <ac:spMk id="119" creationId="{2097B0AA-F1F1-4C51-BB22-3A7C6968C7B7}"/>
          </ac:spMkLst>
        </pc:spChg>
        <pc:spChg chg="mod">
          <ac:chgData name="Danelle Hauther" userId="47ec588f00a0ff15" providerId="LiveId" clId="{D971DEA1-65F5-40B5-92B3-8C1D0D9898DD}" dt="2021-03-13T03:03:23.285" v="6845" actId="478"/>
          <ac:spMkLst>
            <pc:docMk/>
            <pc:sldMk cId="4074808" sldId="327"/>
            <ac:spMk id="120" creationId="{3BA584D4-5899-4314-968E-BE21207C8A61}"/>
          </ac:spMkLst>
        </pc:spChg>
        <pc:spChg chg="mod">
          <ac:chgData name="Danelle Hauther" userId="47ec588f00a0ff15" providerId="LiveId" clId="{D971DEA1-65F5-40B5-92B3-8C1D0D9898DD}" dt="2021-03-13T03:03:23.285" v="6845" actId="478"/>
          <ac:spMkLst>
            <pc:docMk/>
            <pc:sldMk cId="4074808" sldId="327"/>
            <ac:spMk id="121" creationId="{673A7F58-CA77-4FD2-B699-1CD3844553EE}"/>
          </ac:spMkLst>
        </pc:spChg>
        <pc:spChg chg="mod">
          <ac:chgData name="Danelle Hauther" userId="47ec588f00a0ff15" providerId="LiveId" clId="{D971DEA1-65F5-40B5-92B3-8C1D0D9898DD}" dt="2021-03-13T03:03:23.285" v="6845" actId="478"/>
          <ac:spMkLst>
            <pc:docMk/>
            <pc:sldMk cId="4074808" sldId="327"/>
            <ac:spMk id="122" creationId="{33EE97C8-6CD4-477A-B961-469909805985}"/>
          </ac:spMkLst>
        </pc:spChg>
        <pc:spChg chg="mod">
          <ac:chgData name="Danelle Hauther" userId="47ec588f00a0ff15" providerId="LiveId" clId="{D971DEA1-65F5-40B5-92B3-8C1D0D9898DD}" dt="2021-03-13T03:03:23.285" v="6845" actId="478"/>
          <ac:spMkLst>
            <pc:docMk/>
            <pc:sldMk cId="4074808" sldId="327"/>
            <ac:spMk id="123" creationId="{65B70998-43A4-43C2-B824-682B590BE213}"/>
          </ac:spMkLst>
        </pc:spChg>
        <pc:spChg chg="mod">
          <ac:chgData name="Danelle Hauther" userId="47ec588f00a0ff15" providerId="LiveId" clId="{D971DEA1-65F5-40B5-92B3-8C1D0D9898DD}" dt="2021-03-13T03:03:23.285" v="6845" actId="478"/>
          <ac:spMkLst>
            <pc:docMk/>
            <pc:sldMk cId="4074808" sldId="327"/>
            <ac:spMk id="124" creationId="{1946EAAC-35E1-444A-82A8-CC7BD566A0C2}"/>
          </ac:spMkLst>
        </pc:spChg>
        <pc:spChg chg="mod">
          <ac:chgData name="Danelle Hauther" userId="47ec588f00a0ff15" providerId="LiveId" clId="{D971DEA1-65F5-40B5-92B3-8C1D0D9898DD}" dt="2021-03-13T03:03:23.285" v="6845" actId="478"/>
          <ac:spMkLst>
            <pc:docMk/>
            <pc:sldMk cId="4074808" sldId="327"/>
            <ac:spMk id="125" creationId="{04D1826B-6B6B-48BA-ADF8-E32E8561C2C4}"/>
          </ac:spMkLst>
        </pc:spChg>
        <pc:spChg chg="mod">
          <ac:chgData name="Danelle Hauther" userId="47ec588f00a0ff15" providerId="LiveId" clId="{D971DEA1-65F5-40B5-92B3-8C1D0D9898DD}" dt="2021-03-13T03:03:23.285" v="6845" actId="478"/>
          <ac:spMkLst>
            <pc:docMk/>
            <pc:sldMk cId="4074808" sldId="327"/>
            <ac:spMk id="126" creationId="{E8C0DAAE-52A5-433A-B663-3CC727EEA114}"/>
          </ac:spMkLst>
        </pc:spChg>
        <pc:spChg chg="mod">
          <ac:chgData name="Danelle Hauther" userId="47ec588f00a0ff15" providerId="LiveId" clId="{D971DEA1-65F5-40B5-92B3-8C1D0D9898DD}" dt="2021-03-13T03:03:23.285" v="6845" actId="478"/>
          <ac:spMkLst>
            <pc:docMk/>
            <pc:sldMk cId="4074808" sldId="327"/>
            <ac:spMk id="127" creationId="{58ECAC0A-C01A-40EA-9C5D-6A9CD9C9A4F7}"/>
          </ac:spMkLst>
        </pc:spChg>
        <pc:spChg chg="mod">
          <ac:chgData name="Danelle Hauther" userId="47ec588f00a0ff15" providerId="LiveId" clId="{D971DEA1-65F5-40B5-92B3-8C1D0D9898DD}" dt="2021-03-13T03:03:23.285" v="6845" actId="478"/>
          <ac:spMkLst>
            <pc:docMk/>
            <pc:sldMk cId="4074808" sldId="327"/>
            <ac:spMk id="128" creationId="{6247B267-8BAA-434A-8DB2-573AEB2F9C9F}"/>
          </ac:spMkLst>
        </pc:spChg>
        <pc:spChg chg="mod">
          <ac:chgData name="Danelle Hauther" userId="47ec588f00a0ff15" providerId="LiveId" clId="{D971DEA1-65F5-40B5-92B3-8C1D0D9898DD}" dt="2021-03-13T03:03:23.285" v="6845" actId="478"/>
          <ac:spMkLst>
            <pc:docMk/>
            <pc:sldMk cId="4074808" sldId="327"/>
            <ac:spMk id="129" creationId="{B30CEC69-1806-4E20-8705-9A5B366B0548}"/>
          </ac:spMkLst>
        </pc:spChg>
        <pc:spChg chg="mod">
          <ac:chgData name="Danelle Hauther" userId="47ec588f00a0ff15" providerId="LiveId" clId="{D971DEA1-65F5-40B5-92B3-8C1D0D9898DD}" dt="2021-03-13T03:03:23.285" v="6845" actId="478"/>
          <ac:spMkLst>
            <pc:docMk/>
            <pc:sldMk cId="4074808" sldId="327"/>
            <ac:spMk id="130" creationId="{4E72531D-5A89-44A7-89BD-380DC5996616}"/>
          </ac:spMkLst>
        </pc:spChg>
        <pc:spChg chg="mod">
          <ac:chgData name="Danelle Hauther" userId="47ec588f00a0ff15" providerId="LiveId" clId="{D971DEA1-65F5-40B5-92B3-8C1D0D9898DD}" dt="2021-03-13T03:03:23.285" v="6845" actId="478"/>
          <ac:spMkLst>
            <pc:docMk/>
            <pc:sldMk cId="4074808" sldId="327"/>
            <ac:spMk id="131" creationId="{1FFAFD94-D231-4027-9D66-E81682246F84}"/>
          </ac:spMkLst>
        </pc:spChg>
        <pc:spChg chg="mod">
          <ac:chgData name="Danelle Hauther" userId="47ec588f00a0ff15" providerId="LiveId" clId="{D971DEA1-65F5-40B5-92B3-8C1D0D9898DD}" dt="2021-03-13T03:03:23.285" v="6845" actId="478"/>
          <ac:spMkLst>
            <pc:docMk/>
            <pc:sldMk cId="4074808" sldId="327"/>
            <ac:spMk id="132" creationId="{8E318ADE-2822-4B93-86C1-7D07009FF365}"/>
          </ac:spMkLst>
        </pc:spChg>
        <pc:spChg chg="mod">
          <ac:chgData name="Danelle Hauther" userId="47ec588f00a0ff15" providerId="LiveId" clId="{D971DEA1-65F5-40B5-92B3-8C1D0D9898DD}" dt="2021-03-13T03:03:23.285" v="6845" actId="478"/>
          <ac:spMkLst>
            <pc:docMk/>
            <pc:sldMk cId="4074808" sldId="327"/>
            <ac:spMk id="133" creationId="{EA5A3738-7AD1-4431-B324-CB4571F96140}"/>
          </ac:spMkLst>
        </pc:spChg>
        <pc:spChg chg="mod">
          <ac:chgData name="Danelle Hauther" userId="47ec588f00a0ff15" providerId="LiveId" clId="{D971DEA1-65F5-40B5-92B3-8C1D0D9898DD}" dt="2021-03-13T03:03:23.285" v="6845" actId="478"/>
          <ac:spMkLst>
            <pc:docMk/>
            <pc:sldMk cId="4074808" sldId="327"/>
            <ac:spMk id="134" creationId="{4FC42CB4-3BEC-4E35-A01D-E31A159C0784}"/>
          </ac:spMkLst>
        </pc:spChg>
        <pc:spChg chg="mod">
          <ac:chgData name="Danelle Hauther" userId="47ec588f00a0ff15" providerId="LiveId" clId="{D971DEA1-65F5-40B5-92B3-8C1D0D9898DD}" dt="2021-03-13T03:03:23.285" v="6845" actId="478"/>
          <ac:spMkLst>
            <pc:docMk/>
            <pc:sldMk cId="4074808" sldId="327"/>
            <ac:spMk id="135" creationId="{62DEC4A8-896C-4466-87E6-5329586C968E}"/>
          </ac:spMkLst>
        </pc:spChg>
        <pc:spChg chg="mod">
          <ac:chgData name="Danelle Hauther" userId="47ec588f00a0ff15" providerId="LiveId" clId="{D971DEA1-65F5-40B5-92B3-8C1D0D9898DD}" dt="2021-03-13T03:03:23.285" v="6845" actId="478"/>
          <ac:spMkLst>
            <pc:docMk/>
            <pc:sldMk cId="4074808" sldId="327"/>
            <ac:spMk id="136" creationId="{100EDEC7-1A06-4F56-A779-620DEF7120AA}"/>
          </ac:spMkLst>
        </pc:spChg>
        <pc:spChg chg="mod">
          <ac:chgData name="Danelle Hauther" userId="47ec588f00a0ff15" providerId="LiveId" clId="{D971DEA1-65F5-40B5-92B3-8C1D0D9898DD}" dt="2021-03-13T03:03:23.285" v="6845" actId="478"/>
          <ac:spMkLst>
            <pc:docMk/>
            <pc:sldMk cId="4074808" sldId="327"/>
            <ac:spMk id="137" creationId="{91D524F0-35B0-449C-A29C-C85CCFCBEAB3}"/>
          </ac:spMkLst>
        </pc:spChg>
        <pc:spChg chg="mod">
          <ac:chgData name="Danelle Hauther" userId="47ec588f00a0ff15" providerId="LiveId" clId="{D971DEA1-65F5-40B5-92B3-8C1D0D9898DD}" dt="2021-03-13T03:03:23.285" v="6845" actId="478"/>
          <ac:spMkLst>
            <pc:docMk/>
            <pc:sldMk cId="4074808" sldId="327"/>
            <ac:spMk id="138" creationId="{7ABE9129-9959-45D6-92E8-1A4B13F4EACF}"/>
          </ac:spMkLst>
        </pc:spChg>
        <pc:spChg chg="mod">
          <ac:chgData name="Danelle Hauther" userId="47ec588f00a0ff15" providerId="LiveId" clId="{D971DEA1-65F5-40B5-92B3-8C1D0D9898DD}" dt="2021-03-13T03:03:23.285" v="6845" actId="478"/>
          <ac:spMkLst>
            <pc:docMk/>
            <pc:sldMk cId="4074808" sldId="327"/>
            <ac:spMk id="139" creationId="{09A1A1F6-2444-4D3E-BB26-5D9261383C10}"/>
          </ac:spMkLst>
        </pc:spChg>
        <pc:spChg chg="mod">
          <ac:chgData name="Danelle Hauther" userId="47ec588f00a0ff15" providerId="LiveId" clId="{D971DEA1-65F5-40B5-92B3-8C1D0D9898DD}" dt="2021-03-13T03:03:23.285" v="6845" actId="478"/>
          <ac:spMkLst>
            <pc:docMk/>
            <pc:sldMk cId="4074808" sldId="327"/>
            <ac:spMk id="140" creationId="{59C5A8FA-2C64-41CC-B912-CDA0FD6F37C5}"/>
          </ac:spMkLst>
        </pc:spChg>
        <pc:spChg chg="mod">
          <ac:chgData name="Danelle Hauther" userId="47ec588f00a0ff15" providerId="LiveId" clId="{D971DEA1-65F5-40B5-92B3-8C1D0D9898DD}" dt="2021-03-13T03:03:23.285" v="6845" actId="478"/>
          <ac:spMkLst>
            <pc:docMk/>
            <pc:sldMk cId="4074808" sldId="327"/>
            <ac:spMk id="141" creationId="{E8FBE5E4-F69B-4846-9F95-9188EB27EE9C}"/>
          </ac:spMkLst>
        </pc:spChg>
        <pc:spChg chg="mod">
          <ac:chgData name="Danelle Hauther" userId="47ec588f00a0ff15" providerId="LiveId" clId="{D971DEA1-65F5-40B5-92B3-8C1D0D9898DD}" dt="2021-03-13T03:03:23.285" v="6845" actId="478"/>
          <ac:spMkLst>
            <pc:docMk/>
            <pc:sldMk cId="4074808" sldId="327"/>
            <ac:spMk id="142" creationId="{A1A01F29-2AEA-446E-AB8C-399972515E51}"/>
          </ac:spMkLst>
        </pc:spChg>
        <pc:spChg chg="mod">
          <ac:chgData name="Danelle Hauther" userId="47ec588f00a0ff15" providerId="LiveId" clId="{D971DEA1-65F5-40B5-92B3-8C1D0D9898DD}" dt="2021-03-13T03:03:23.285" v="6845" actId="478"/>
          <ac:spMkLst>
            <pc:docMk/>
            <pc:sldMk cId="4074808" sldId="327"/>
            <ac:spMk id="143" creationId="{29BD18C4-68C8-4802-86FB-5637D754ABDD}"/>
          </ac:spMkLst>
        </pc:spChg>
        <pc:spChg chg="mod">
          <ac:chgData name="Danelle Hauther" userId="47ec588f00a0ff15" providerId="LiveId" clId="{D971DEA1-65F5-40B5-92B3-8C1D0D9898DD}" dt="2021-03-13T03:03:23.285" v="6845" actId="478"/>
          <ac:spMkLst>
            <pc:docMk/>
            <pc:sldMk cId="4074808" sldId="327"/>
            <ac:spMk id="144" creationId="{EEB70509-7195-4A6F-852A-8EF671D13FBF}"/>
          </ac:spMkLst>
        </pc:spChg>
        <pc:spChg chg="mod">
          <ac:chgData name="Danelle Hauther" userId="47ec588f00a0ff15" providerId="LiveId" clId="{D971DEA1-65F5-40B5-92B3-8C1D0D9898DD}" dt="2021-03-13T03:03:23.285" v="6845" actId="478"/>
          <ac:spMkLst>
            <pc:docMk/>
            <pc:sldMk cId="4074808" sldId="327"/>
            <ac:spMk id="145" creationId="{8458EE2F-672C-4CE1-A93A-3DBCE1E2D08A}"/>
          </ac:spMkLst>
        </pc:spChg>
        <pc:spChg chg="add mod">
          <ac:chgData name="Danelle Hauther" userId="47ec588f00a0ff15" providerId="LiveId" clId="{D971DEA1-65F5-40B5-92B3-8C1D0D9898DD}" dt="2021-03-13T03:03:15.648" v="6844" actId="20577"/>
          <ac:spMkLst>
            <pc:docMk/>
            <pc:sldMk cId="4074808" sldId="327"/>
            <ac:spMk id="146" creationId="{4961F09A-8E02-414C-8894-DA65D2F79686}"/>
          </ac:spMkLst>
        </pc:spChg>
        <pc:grpChg chg="mod">
          <ac:chgData name="Danelle Hauther" userId="47ec588f00a0ff15" providerId="LiveId" clId="{D971DEA1-65F5-40B5-92B3-8C1D0D9898DD}" dt="2021-03-13T02:59:08.967" v="6632"/>
          <ac:grpSpMkLst>
            <pc:docMk/>
            <pc:sldMk cId="4074808" sldId="327"/>
            <ac:grpSpMk id="1" creationId="{00000000-0000-0000-0000-000000000000}"/>
          </ac:grpSpMkLst>
        </pc:grpChg>
        <pc:grpChg chg="add del mod">
          <ac:chgData name="Danelle Hauther" userId="47ec588f00a0ff15" providerId="LiveId" clId="{D971DEA1-65F5-40B5-92B3-8C1D0D9898DD}" dt="2021-03-13T03:03:25.671" v="6846" actId="478"/>
          <ac:grpSpMkLst>
            <pc:docMk/>
            <pc:sldMk cId="4074808" sldId="327"/>
            <ac:grpSpMk id="7" creationId="{D9D940A5-FD69-431A-9082-E368DA9EFE0D}"/>
          </ac:grpSpMkLst>
        </pc:grpChg>
        <pc:graphicFrameChg chg="add del mod modGraphic">
          <ac:chgData name="Danelle Hauther" userId="47ec588f00a0ff15" providerId="LiveId" clId="{D971DEA1-65F5-40B5-92B3-8C1D0D9898DD}" dt="2021-03-13T03:00:02.760" v="6638" actId="478"/>
          <ac:graphicFrameMkLst>
            <pc:docMk/>
            <pc:sldMk cId="4074808" sldId="327"/>
            <ac:graphicFrameMk id="3" creationId="{D74E4CB2-1D3C-4350-A7E4-B6B1C410C058}"/>
          </ac:graphicFrameMkLst>
        </pc:graphicFrameChg>
        <pc:picChg chg="mod">
          <ac:chgData name="Danelle Hauther" userId="47ec588f00a0ff15" providerId="LiveId" clId="{D971DEA1-65F5-40B5-92B3-8C1D0D9898DD}" dt="2021-03-13T02:59:08.967" v="6632"/>
          <ac:picMkLst>
            <pc:docMk/>
            <pc:sldMk cId="4074808" sldId="327"/>
            <ac:picMk id="11" creationId="{7998F1CB-371C-443E-9F9F-1E400750546F}"/>
          </ac:picMkLst>
        </pc:picChg>
        <pc:picChg chg="add mod">
          <ac:chgData name="Danelle Hauther" userId="47ec588f00a0ff15" providerId="LiveId" clId="{D971DEA1-65F5-40B5-92B3-8C1D0D9898DD}" dt="2021-03-13T03:04:20.109" v="6851" actId="1076"/>
          <ac:picMkLst>
            <pc:docMk/>
            <pc:sldMk cId="4074808" sldId="327"/>
            <ac:picMk id="148" creationId="{AC3D7148-1156-457A-BF94-7E3346782320}"/>
          </ac:picMkLst>
        </pc:picChg>
      </pc:sldChg>
      <pc:sldChg chg="addSp delSp modSp add mod modNotesTx">
        <pc:chgData name="Danelle Hauther" userId="47ec588f00a0ff15" providerId="LiveId" clId="{D971DEA1-65F5-40B5-92B3-8C1D0D9898DD}" dt="2021-03-13T02:56:20.824" v="6615" actId="20577"/>
        <pc:sldMkLst>
          <pc:docMk/>
          <pc:sldMk cId="2969924770" sldId="328"/>
        </pc:sldMkLst>
        <pc:spChg chg="mod">
          <ac:chgData name="Danelle Hauther" userId="47ec588f00a0ff15" providerId="LiveId" clId="{D971DEA1-65F5-40B5-92B3-8C1D0D9898DD}" dt="2021-03-13T02:48:09.917" v="6245" actId="27636"/>
          <ac:spMkLst>
            <pc:docMk/>
            <pc:sldMk cId="2969924770" sldId="328"/>
            <ac:spMk id="2" creationId="{CAE5CE73-3508-410F-9821-EBD8F345C2E7}"/>
          </ac:spMkLst>
        </pc:spChg>
        <pc:spChg chg="add mod">
          <ac:chgData name="Danelle Hauther" userId="47ec588f00a0ff15" providerId="LiveId" clId="{D971DEA1-65F5-40B5-92B3-8C1D0D9898DD}" dt="2021-03-13T02:56:20.824" v="6615" actId="20577"/>
          <ac:spMkLst>
            <pc:docMk/>
            <pc:sldMk cId="2969924770" sldId="328"/>
            <ac:spMk id="10" creationId="{6EACC948-B870-4E6D-A7FD-CDD1726C0635}"/>
          </ac:spMkLst>
        </pc:spChg>
        <pc:spChg chg="del mod">
          <ac:chgData name="Danelle Hauther" userId="47ec588f00a0ff15" providerId="LiveId" clId="{D971DEA1-65F5-40B5-92B3-8C1D0D9898DD}" dt="2021-03-13T02:52:07.252" v="6271"/>
          <ac:spMkLst>
            <pc:docMk/>
            <pc:sldMk cId="2969924770" sldId="328"/>
            <ac:spMk id="12" creationId="{D6E2EE3A-902E-46B7-B69F-5374950AB912}"/>
          </ac:spMkLst>
        </pc:spChg>
        <pc:graphicFrameChg chg="add del mod modGraphic">
          <ac:chgData name="Danelle Hauther" userId="47ec588f00a0ff15" providerId="LiveId" clId="{D971DEA1-65F5-40B5-92B3-8C1D0D9898DD}" dt="2021-03-13T02:52:07.252" v="6269" actId="478"/>
          <ac:graphicFrameMkLst>
            <pc:docMk/>
            <pc:sldMk cId="2969924770" sldId="328"/>
            <ac:graphicFrameMk id="3" creationId="{DC91B5D7-AD88-4829-B472-84DEF1C19FCF}"/>
          </ac:graphicFrameMkLst>
        </pc:graphicFrameChg>
        <pc:picChg chg="add mod">
          <ac:chgData name="Danelle Hauther" userId="47ec588f00a0ff15" providerId="LiveId" clId="{D971DEA1-65F5-40B5-92B3-8C1D0D9898DD}" dt="2021-03-13T02:52:50.026" v="6278" actId="14100"/>
          <ac:picMkLst>
            <pc:docMk/>
            <pc:sldMk cId="2969924770" sldId="328"/>
            <ac:picMk id="7" creationId="{6A96E7D2-2A15-410C-89C3-24BB284366A9}"/>
          </ac:picMkLst>
        </pc:picChg>
      </pc:sldChg>
      <pc:sldChg chg="addSp modSp add mod modNotesTx">
        <pc:chgData name="Danelle Hauther" userId="47ec588f00a0ff15" providerId="LiveId" clId="{D971DEA1-65F5-40B5-92B3-8C1D0D9898DD}" dt="2021-03-13T04:04:14.589" v="7795" actId="20577"/>
        <pc:sldMkLst>
          <pc:docMk/>
          <pc:sldMk cId="1012926207" sldId="329"/>
        </pc:sldMkLst>
        <pc:spChg chg="mod">
          <ac:chgData name="Danelle Hauther" userId="47ec588f00a0ff15" providerId="LiveId" clId="{D971DEA1-65F5-40B5-92B3-8C1D0D9898DD}" dt="2021-03-13T03:50:37.055" v="7484" actId="27636"/>
          <ac:spMkLst>
            <pc:docMk/>
            <pc:sldMk cId="1012926207" sldId="329"/>
            <ac:spMk id="2" creationId="{CAE5CE73-3508-410F-9821-EBD8F345C2E7}"/>
          </ac:spMkLst>
        </pc:spChg>
        <pc:spChg chg="add mod">
          <ac:chgData name="Danelle Hauther" userId="47ec588f00a0ff15" providerId="LiveId" clId="{D971DEA1-65F5-40B5-92B3-8C1D0D9898DD}" dt="2021-03-13T04:04:14.589" v="7795" actId="20577"/>
          <ac:spMkLst>
            <pc:docMk/>
            <pc:sldMk cId="1012926207" sldId="329"/>
            <ac:spMk id="10" creationId="{B240AAB6-512F-4714-A1C1-CD6B28041F8A}"/>
          </ac:spMkLst>
        </pc:spChg>
        <pc:spChg chg="mod">
          <ac:chgData name="Danelle Hauther" userId="47ec588f00a0ff15" providerId="LiveId" clId="{D971DEA1-65F5-40B5-92B3-8C1D0D9898DD}" dt="2021-03-13T04:01:50.565" v="7693" actId="1076"/>
          <ac:spMkLst>
            <pc:docMk/>
            <pc:sldMk cId="1012926207" sldId="329"/>
            <ac:spMk id="12" creationId="{D6E2EE3A-902E-46B7-B69F-5374950AB912}"/>
          </ac:spMkLst>
        </pc:spChg>
        <pc:picChg chg="add mod">
          <ac:chgData name="Danelle Hauther" userId="47ec588f00a0ff15" providerId="LiveId" clId="{D971DEA1-65F5-40B5-92B3-8C1D0D9898DD}" dt="2021-03-13T03:58:40.438" v="7548" actId="1076"/>
          <ac:picMkLst>
            <pc:docMk/>
            <pc:sldMk cId="1012926207" sldId="329"/>
            <ac:picMk id="6" creationId="{47F0CB1F-1278-498D-9CAD-0EBC02D5924C}"/>
          </ac:picMkLst>
        </pc:picChg>
      </pc:sldChg>
      <pc:sldChg chg="addSp delSp modSp add mod modNotesTx">
        <pc:chgData name="Danelle Hauther" userId="47ec588f00a0ff15" providerId="LiveId" clId="{D971DEA1-65F5-40B5-92B3-8C1D0D9898DD}" dt="2021-03-13T18:39:38.317" v="9321" actId="20577"/>
        <pc:sldMkLst>
          <pc:docMk/>
          <pc:sldMk cId="3321236401" sldId="330"/>
        </pc:sldMkLst>
        <pc:spChg chg="mod">
          <ac:chgData name="Danelle Hauther" userId="47ec588f00a0ff15" providerId="LiveId" clId="{D971DEA1-65F5-40B5-92B3-8C1D0D9898DD}" dt="2021-03-13T18:39:38.317" v="9321" actId="20577"/>
          <ac:spMkLst>
            <pc:docMk/>
            <pc:sldMk cId="3321236401" sldId="330"/>
            <ac:spMk id="2" creationId="{CAE5CE73-3508-410F-9821-EBD8F345C2E7}"/>
          </ac:spMkLst>
        </pc:spChg>
        <pc:spChg chg="mod">
          <ac:chgData name="Danelle Hauther" userId="47ec588f00a0ff15" providerId="LiveId" clId="{D971DEA1-65F5-40B5-92B3-8C1D0D9898DD}" dt="2021-03-13T04:10:36.493" v="7990" actId="114"/>
          <ac:spMkLst>
            <pc:docMk/>
            <pc:sldMk cId="3321236401" sldId="330"/>
            <ac:spMk id="10" creationId="{B240AAB6-512F-4714-A1C1-CD6B28041F8A}"/>
          </ac:spMkLst>
        </pc:spChg>
        <pc:spChg chg="mod">
          <ac:chgData name="Danelle Hauther" userId="47ec588f00a0ff15" providerId="LiveId" clId="{D971DEA1-65F5-40B5-92B3-8C1D0D9898DD}" dt="2021-03-13T04:10:43.854" v="7991" actId="14100"/>
          <ac:spMkLst>
            <pc:docMk/>
            <pc:sldMk cId="3321236401" sldId="330"/>
            <ac:spMk id="12" creationId="{D6E2EE3A-902E-46B7-B69F-5374950AB912}"/>
          </ac:spMkLst>
        </pc:spChg>
        <pc:picChg chg="del">
          <ac:chgData name="Danelle Hauther" userId="47ec588f00a0ff15" providerId="LiveId" clId="{D971DEA1-65F5-40B5-92B3-8C1D0D9898DD}" dt="2021-03-13T04:07:12.491" v="7837" actId="478"/>
          <ac:picMkLst>
            <pc:docMk/>
            <pc:sldMk cId="3321236401" sldId="330"/>
            <ac:picMk id="6" creationId="{47F0CB1F-1278-498D-9CAD-0EBC02D5924C}"/>
          </ac:picMkLst>
        </pc:picChg>
        <pc:picChg chg="add mod">
          <ac:chgData name="Danelle Hauther" userId="47ec588f00a0ff15" providerId="LiveId" clId="{D971DEA1-65F5-40B5-92B3-8C1D0D9898DD}" dt="2021-03-13T04:07:21.925" v="7840" actId="14100"/>
          <ac:picMkLst>
            <pc:docMk/>
            <pc:sldMk cId="3321236401" sldId="330"/>
            <ac:picMk id="7" creationId="{9488BAC0-FF4C-42BA-A65D-355F578C5D9F}"/>
          </ac:picMkLst>
        </pc:picChg>
      </pc:sldChg>
      <pc:sldChg chg="addSp delSp modSp add mod">
        <pc:chgData name="Danelle Hauther" userId="47ec588f00a0ff15" providerId="LiveId" clId="{D971DEA1-65F5-40B5-92B3-8C1D0D9898DD}" dt="2021-03-13T04:21:33.809" v="8296" actId="1076"/>
        <pc:sldMkLst>
          <pc:docMk/>
          <pc:sldMk cId="1846055353" sldId="331"/>
        </pc:sldMkLst>
        <pc:spChg chg="mod">
          <ac:chgData name="Danelle Hauther" userId="47ec588f00a0ff15" providerId="LiveId" clId="{D971DEA1-65F5-40B5-92B3-8C1D0D9898DD}" dt="2021-03-13T04:21:33.809" v="8296" actId="1076"/>
          <ac:spMkLst>
            <pc:docMk/>
            <pc:sldMk cId="1846055353" sldId="331"/>
            <ac:spMk id="12" creationId="{D6E2EE3A-902E-46B7-B69F-5374950AB912}"/>
          </ac:spMkLst>
        </pc:spChg>
        <pc:picChg chg="del">
          <ac:chgData name="Danelle Hauther" userId="47ec588f00a0ff15" providerId="LiveId" clId="{D971DEA1-65F5-40B5-92B3-8C1D0D9898DD}" dt="2021-03-13T04:19:43.710" v="8279" actId="478"/>
          <ac:picMkLst>
            <pc:docMk/>
            <pc:sldMk cId="1846055353" sldId="331"/>
            <ac:picMk id="6" creationId="{C3D78CCE-E211-4CCF-8037-B1C348E91F0F}"/>
          </ac:picMkLst>
        </pc:picChg>
        <pc:picChg chg="add mod">
          <ac:chgData name="Danelle Hauther" userId="47ec588f00a0ff15" providerId="LiveId" clId="{D971DEA1-65F5-40B5-92B3-8C1D0D9898DD}" dt="2021-03-13T04:20:51.244" v="8286" actId="14100"/>
          <ac:picMkLst>
            <pc:docMk/>
            <pc:sldMk cId="1846055353" sldId="331"/>
            <ac:picMk id="7" creationId="{3D70820E-56C2-4D33-9068-49D43EA06822}"/>
          </ac:picMkLst>
        </pc:picChg>
        <pc:picChg chg="del">
          <ac:chgData name="Danelle Hauther" userId="47ec588f00a0ff15" providerId="LiveId" clId="{D971DEA1-65F5-40B5-92B3-8C1D0D9898DD}" dt="2021-03-13T04:19:44.529" v="8280" actId="478"/>
          <ac:picMkLst>
            <pc:docMk/>
            <pc:sldMk cId="1846055353" sldId="331"/>
            <ac:picMk id="8" creationId="{5DAB87CA-69E6-4CA2-AEED-7371286433EB}"/>
          </ac:picMkLst>
        </pc:picChg>
        <pc:picChg chg="del">
          <ac:chgData name="Danelle Hauther" userId="47ec588f00a0ff15" providerId="LiveId" clId="{D971DEA1-65F5-40B5-92B3-8C1D0D9898DD}" dt="2021-03-13T04:19:42.880" v="8278" actId="478"/>
          <ac:picMkLst>
            <pc:docMk/>
            <pc:sldMk cId="1846055353" sldId="331"/>
            <ac:picMk id="10" creationId="{2324ADB7-4241-430D-A2E8-D994F24D139E}"/>
          </ac:picMkLst>
        </pc:picChg>
        <pc:picChg chg="add mod">
          <ac:chgData name="Danelle Hauther" userId="47ec588f00a0ff15" providerId="LiveId" clId="{D971DEA1-65F5-40B5-92B3-8C1D0D9898DD}" dt="2021-03-13T04:20:59.118" v="8288" actId="1076"/>
          <ac:picMkLst>
            <pc:docMk/>
            <pc:sldMk cId="1846055353" sldId="331"/>
            <ac:picMk id="13" creationId="{ECB49403-374A-490A-86C1-0D8B53F5B91D}"/>
          </ac:picMkLst>
        </pc:picChg>
      </pc:sldChg>
      <pc:sldChg chg="addSp delSp modSp add mod">
        <pc:chgData name="Danelle Hauther" userId="47ec588f00a0ff15" providerId="LiveId" clId="{D971DEA1-65F5-40B5-92B3-8C1D0D9898DD}" dt="2021-03-13T04:29:46.726" v="8354" actId="1076"/>
        <pc:sldMkLst>
          <pc:docMk/>
          <pc:sldMk cId="2185021250" sldId="332"/>
        </pc:sldMkLst>
        <pc:spChg chg="mod">
          <ac:chgData name="Danelle Hauther" userId="47ec588f00a0ff15" providerId="LiveId" clId="{D971DEA1-65F5-40B5-92B3-8C1D0D9898DD}" dt="2021-03-13T04:22:22.365" v="8318" actId="20577"/>
          <ac:spMkLst>
            <pc:docMk/>
            <pc:sldMk cId="2185021250" sldId="332"/>
            <ac:spMk id="2" creationId="{CAE5CE73-3508-410F-9821-EBD8F345C2E7}"/>
          </ac:spMkLst>
        </pc:spChg>
        <pc:spChg chg="del">
          <ac:chgData name="Danelle Hauther" userId="47ec588f00a0ff15" providerId="LiveId" clId="{D971DEA1-65F5-40B5-92B3-8C1D0D9898DD}" dt="2021-03-13T04:24:02.081" v="8330" actId="478"/>
          <ac:spMkLst>
            <pc:docMk/>
            <pc:sldMk cId="2185021250" sldId="332"/>
            <ac:spMk id="12" creationId="{D6E2EE3A-902E-46B7-B69F-5374950AB912}"/>
          </ac:spMkLst>
        </pc:spChg>
        <pc:picChg chg="add mod">
          <ac:chgData name="Danelle Hauther" userId="47ec588f00a0ff15" providerId="LiveId" clId="{D971DEA1-65F5-40B5-92B3-8C1D0D9898DD}" dt="2021-03-13T04:29:46.726" v="8354" actId="1076"/>
          <ac:picMkLst>
            <pc:docMk/>
            <pc:sldMk cId="2185021250" sldId="332"/>
            <ac:picMk id="6" creationId="{4E5FDCCC-2F93-46ED-87F5-22DE04C13145}"/>
          </ac:picMkLst>
        </pc:picChg>
        <pc:picChg chg="del">
          <ac:chgData name="Danelle Hauther" userId="47ec588f00a0ff15" providerId="LiveId" clId="{D971DEA1-65F5-40B5-92B3-8C1D0D9898DD}" dt="2021-03-13T04:22:25.990" v="8320" actId="478"/>
          <ac:picMkLst>
            <pc:docMk/>
            <pc:sldMk cId="2185021250" sldId="332"/>
            <ac:picMk id="7" creationId="{3D70820E-56C2-4D33-9068-49D43EA06822}"/>
          </ac:picMkLst>
        </pc:picChg>
        <pc:picChg chg="add mod">
          <ac:chgData name="Danelle Hauther" userId="47ec588f00a0ff15" providerId="LiveId" clId="{D971DEA1-65F5-40B5-92B3-8C1D0D9898DD}" dt="2021-03-13T04:29:39.536" v="8353" actId="1076"/>
          <ac:picMkLst>
            <pc:docMk/>
            <pc:sldMk cId="2185021250" sldId="332"/>
            <ac:picMk id="9" creationId="{0995482D-EBE3-4BEB-8AB7-36B0EB0C7CC1}"/>
          </ac:picMkLst>
        </pc:picChg>
        <pc:picChg chg="del">
          <ac:chgData name="Danelle Hauther" userId="47ec588f00a0ff15" providerId="LiveId" clId="{D971DEA1-65F5-40B5-92B3-8C1D0D9898DD}" dt="2021-03-13T04:22:25.488" v="8319" actId="478"/>
          <ac:picMkLst>
            <pc:docMk/>
            <pc:sldMk cId="2185021250" sldId="332"/>
            <ac:picMk id="13" creationId="{ECB49403-374A-490A-86C1-0D8B53F5B91D}"/>
          </ac:picMkLst>
        </pc:picChg>
      </pc:sldChg>
      <pc:sldChg chg="addSp delSp modSp add mod">
        <pc:chgData name="Danelle Hauther" userId="47ec588f00a0ff15" providerId="LiveId" clId="{D971DEA1-65F5-40B5-92B3-8C1D0D9898DD}" dt="2021-03-13T04:29:18.665" v="8352" actId="1076"/>
        <pc:sldMkLst>
          <pc:docMk/>
          <pc:sldMk cId="1324926997" sldId="333"/>
        </pc:sldMkLst>
        <pc:spChg chg="mod">
          <ac:chgData name="Danelle Hauther" userId="47ec588f00a0ff15" providerId="LiveId" clId="{D971DEA1-65F5-40B5-92B3-8C1D0D9898DD}" dt="2021-03-13T04:27:55.878" v="8338" actId="20577"/>
          <ac:spMkLst>
            <pc:docMk/>
            <pc:sldMk cId="1324926997" sldId="333"/>
            <ac:spMk id="2" creationId="{CAE5CE73-3508-410F-9821-EBD8F345C2E7}"/>
          </ac:spMkLst>
        </pc:spChg>
        <pc:picChg chg="del">
          <ac:chgData name="Danelle Hauther" userId="47ec588f00a0ff15" providerId="LiveId" clId="{D971DEA1-65F5-40B5-92B3-8C1D0D9898DD}" dt="2021-03-13T04:28:20.410" v="8340" actId="478"/>
          <ac:picMkLst>
            <pc:docMk/>
            <pc:sldMk cId="1324926997" sldId="333"/>
            <ac:picMk id="6" creationId="{4E5FDCCC-2F93-46ED-87F5-22DE04C13145}"/>
          </ac:picMkLst>
        </pc:picChg>
        <pc:picChg chg="add mod">
          <ac:chgData name="Danelle Hauther" userId="47ec588f00a0ff15" providerId="LiveId" clId="{D971DEA1-65F5-40B5-92B3-8C1D0D9898DD}" dt="2021-03-13T04:28:28.295" v="8343" actId="14100"/>
          <ac:picMkLst>
            <pc:docMk/>
            <pc:sldMk cId="1324926997" sldId="333"/>
            <ac:picMk id="7" creationId="{0E697744-301A-4D31-9880-3301002F1FA5}"/>
          </ac:picMkLst>
        </pc:picChg>
        <pc:picChg chg="del">
          <ac:chgData name="Danelle Hauther" userId="47ec588f00a0ff15" providerId="LiveId" clId="{D971DEA1-65F5-40B5-92B3-8C1D0D9898DD}" dt="2021-03-13T04:28:21.661" v="8341" actId="478"/>
          <ac:picMkLst>
            <pc:docMk/>
            <pc:sldMk cId="1324926997" sldId="333"/>
            <ac:picMk id="9" creationId="{0995482D-EBE3-4BEB-8AB7-36B0EB0C7CC1}"/>
          </ac:picMkLst>
        </pc:picChg>
        <pc:picChg chg="add mod">
          <ac:chgData name="Danelle Hauther" userId="47ec588f00a0ff15" providerId="LiveId" clId="{D971DEA1-65F5-40B5-92B3-8C1D0D9898DD}" dt="2021-03-13T04:29:18.665" v="8352" actId="1076"/>
          <ac:picMkLst>
            <pc:docMk/>
            <pc:sldMk cId="1324926997" sldId="333"/>
            <ac:picMk id="10" creationId="{160FCEE7-8D07-42C8-818B-2F02D9873828}"/>
          </ac:picMkLst>
        </pc:picChg>
      </pc:sldChg>
      <pc:sldChg chg="addSp delSp modSp add mod ord modNotesTx">
        <pc:chgData name="Danelle Hauther" userId="47ec588f00a0ff15" providerId="LiveId" clId="{D971DEA1-65F5-40B5-92B3-8C1D0D9898DD}" dt="2021-03-13T04:38:36.055" v="8509" actId="1076"/>
        <pc:sldMkLst>
          <pc:docMk/>
          <pc:sldMk cId="2573235417" sldId="334"/>
        </pc:sldMkLst>
        <pc:spChg chg="mod">
          <ac:chgData name="Danelle Hauther" userId="47ec588f00a0ff15" providerId="LiveId" clId="{D971DEA1-65F5-40B5-92B3-8C1D0D9898DD}" dt="2021-03-13T04:35:09.844" v="8488" actId="20577"/>
          <ac:spMkLst>
            <pc:docMk/>
            <pc:sldMk cId="2573235417" sldId="334"/>
            <ac:spMk id="2" creationId="{CAE5CE73-3508-410F-9821-EBD8F345C2E7}"/>
          </ac:spMkLst>
        </pc:spChg>
        <pc:picChg chg="add mod">
          <ac:chgData name="Danelle Hauther" userId="47ec588f00a0ff15" providerId="LiveId" clId="{D971DEA1-65F5-40B5-92B3-8C1D0D9898DD}" dt="2021-03-13T04:38:36.055" v="8509" actId="1076"/>
          <ac:picMkLst>
            <pc:docMk/>
            <pc:sldMk cId="2573235417" sldId="334"/>
            <ac:picMk id="6" creationId="{4A535720-B8EB-4CDD-A71A-306992C761B8}"/>
          </ac:picMkLst>
        </pc:picChg>
        <pc:picChg chg="del">
          <ac:chgData name="Danelle Hauther" userId="47ec588f00a0ff15" providerId="LiveId" clId="{D971DEA1-65F5-40B5-92B3-8C1D0D9898DD}" dt="2021-03-13T04:34:53.263" v="8455" actId="478"/>
          <ac:picMkLst>
            <pc:docMk/>
            <pc:sldMk cId="2573235417" sldId="334"/>
            <ac:picMk id="7" creationId="{0E697744-301A-4D31-9880-3301002F1FA5}"/>
          </ac:picMkLst>
        </pc:picChg>
        <pc:picChg chg="add mod">
          <ac:chgData name="Danelle Hauther" userId="47ec588f00a0ff15" providerId="LiveId" clId="{D971DEA1-65F5-40B5-92B3-8C1D0D9898DD}" dt="2021-03-13T04:38:31.643" v="8507" actId="1076"/>
          <ac:picMkLst>
            <pc:docMk/>
            <pc:sldMk cId="2573235417" sldId="334"/>
            <ac:picMk id="9" creationId="{70A2258F-6C98-455C-B088-61948A07C806}"/>
          </ac:picMkLst>
        </pc:picChg>
        <pc:picChg chg="del">
          <ac:chgData name="Danelle Hauther" userId="47ec588f00a0ff15" providerId="LiveId" clId="{D971DEA1-65F5-40B5-92B3-8C1D0D9898DD}" dt="2021-03-13T04:34:52.662" v="8454" actId="478"/>
          <ac:picMkLst>
            <pc:docMk/>
            <pc:sldMk cId="2573235417" sldId="334"/>
            <ac:picMk id="10" creationId="{160FCEE7-8D07-42C8-818B-2F02D9873828}"/>
          </ac:picMkLst>
        </pc:picChg>
      </pc:sldChg>
      <pc:sldChg chg="addSp delSp modSp add mod ord modNotesTx">
        <pc:chgData name="Danelle Hauther" userId="47ec588f00a0ff15" providerId="LiveId" clId="{D971DEA1-65F5-40B5-92B3-8C1D0D9898DD}" dt="2021-03-13T04:47:54.537" v="8634" actId="20577"/>
        <pc:sldMkLst>
          <pc:docMk/>
          <pc:sldMk cId="957254062" sldId="335"/>
        </pc:sldMkLst>
        <pc:spChg chg="mod">
          <ac:chgData name="Danelle Hauther" userId="47ec588f00a0ff15" providerId="LiveId" clId="{D971DEA1-65F5-40B5-92B3-8C1D0D9898DD}" dt="2021-03-13T04:47:54.537" v="8634" actId="20577"/>
          <ac:spMkLst>
            <pc:docMk/>
            <pc:sldMk cId="957254062" sldId="335"/>
            <ac:spMk id="2" creationId="{CAE5CE73-3508-410F-9821-EBD8F345C2E7}"/>
          </ac:spMkLst>
        </pc:spChg>
        <pc:spChg chg="add mod">
          <ac:chgData name="Danelle Hauther" userId="47ec588f00a0ff15" providerId="LiveId" clId="{D971DEA1-65F5-40B5-92B3-8C1D0D9898DD}" dt="2021-03-13T04:43:06.960" v="8536" actId="255"/>
          <ac:spMkLst>
            <pc:docMk/>
            <pc:sldMk cId="957254062" sldId="335"/>
            <ac:spMk id="12" creationId="{50B85311-1E41-423D-8F6C-28381FF49D7E}"/>
          </ac:spMkLst>
        </pc:spChg>
        <pc:picChg chg="del">
          <ac:chgData name="Danelle Hauther" userId="47ec588f00a0ff15" providerId="LiveId" clId="{D971DEA1-65F5-40B5-92B3-8C1D0D9898DD}" dt="2021-03-13T04:39:47.473" v="8515" actId="478"/>
          <ac:picMkLst>
            <pc:docMk/>
            <pc:sldMk cId="957254062" sldId="335"/>
            <ac:picMk id="6" creationId="{4A535720-B8EB-4CDD-A71A-306992C761B8}"/>
          </ac:picMkLst>
        </pc:picChg>
        <pc:picChg chg="add mod">
          <ac:chgData name="Danelle Hauther" userId="47ec588f00a0ff15" providerId="LiveId" clId="{D971DEA1-65F5-40B5-92B3-8C1D0D9898DD}" dt="2021-03-13T04:41:51.933" v="8520" actId="14100"/>
          <ac:picMkLst>
            <pc:docMk/>
            <pc:sldMk cId="957254062" sldId="335"/>
            <ac:picMk id="7" creationId="{DA0A4403-8FCD-4637-B990-7D33E00E3821}"/>
          </ac:picMkLst>
        </pc:picChg>
        <pc:picChg chg="del">
          <ac:chgData name="Danelle Hauther" userId="47ec588f00a0ff15" providerId="LiveId" clId="{D971DEA1-65F5-40B5-92B3-8C1D0D9898DD}" dt="2021-03-13T04:39:46.938" v="8514" actId="478"/>
          <ac:picMkLst>
            <pc:docMk/>
            <pc:sldMk cId="957254062" sldId="335"/>
            <ac:picMk id="9" creationId="{70A2258F-6C98-455C-B088-61948A07C806}"/>
          </ac:picMkLst>
        </pc:picChg>
      </pc:sldChg>
      <pc:sldChg chg="addSp delSp modSp add mod modNotesTx">
        <pc:chgData name="Danelle Hauther" userId="47ec588f00a0ff15" providerId="LiveId" clId="{D971DEA1-65F5-40B5-92B3-8C1D0D9898DD}" dt="2021-03-13T04:49:59.467" v="8801" actId="113"/>
        <pc:sldMkLst>
          <pc:docMk/>
          <pc:sldMk cId="1155262467" sldId="336"/>
        </pc:sldMkLst>
        <pc:spChg chg="mod">
          <ac:chgData name="Danelle Hauther" userId="47ec588f00a0ff15" providerId="LiveId" clId="{D971DEA1-65F5-40B5-92B3-8C1D0D9898DD}" dt="2021-03-13T04:47:32.989" v="8608" actId="20577"/>
          <ac:spMkLst>
            <pc:docMk/>
            <pc:sldMk cId="1155262467" sldId="336"/>
            <ac:spMk id="2" creationId="{CAE5CE73-3508-410F-9821-EBD8F345C2E7}"/>
          </ac:spMkLst>
        </pc:spChg>
        <pc:spChg chg="mod">
          <ac:chgData name="Danelle Hauther" userId="47ec588f00a0ff15" providerId="LiveId" clId="{D971DEA1-65F5-40B5-92B3-8C1D0D9898DD}" dt="2021-03-13T04:49:44.376" v="8797" actId="1076"/>
          <ac:spMkLst>
            <pc:docMk/>
            <pc:sldMk cId="1155262467" sldId="336"/>
            <ac:spMk id="12" creationId="{50B85311-1E41-423D-8F6C-28381FF49D7E}"/>
          </ac:spMkLst>
        </pc:spChg>
        <pc:picChg chg="add mod">
          <ac:chgData name="Danelle Hauther" userId="47ec588f00a0ff15" providerId="LiveId" clId="{D971DEA1-65F5-40B5-92B3-8C1D0D9898DD}" dt="2021-03-13T04:46:10.548" v="8560" actId="1076"/>
          <ac:picMkLst>
            <pc:docMk/>
            <pc:sldMk cId="1155262467" sldId="336"/>
            <ac:picMk id="6" creationId="{85B19752-301E-478C-A0FD-690D61871DD6}"/>
          </ac:picMkLst>
        </pc:picChg>
        <pc:picChg chg="del">
          <ac:chgData name="Danelle Hauther" userId="47ec588f00a0ff15" providerId="LiveId" clId="{D971DEA1-65F5-40B5-92B3-8C1D0D9898DD}" dt="2021-03-13T04:45:41.700" v="8551" actId="478"/>
          <ac:picMkLst>
            <pc:docMk/>
            <pc:sldMk cId="1155262467" sldId="336"/>
            <ac:picMk id="7" creationId="{DA0A4403-8FCD-4637-B990-7D33E00E3821}"/>
          </ac:picMkLst>
        </pc:picChg>
      </pc:sldChg>
      <pc:sldChg chg="addSp delSp modSp add mod modNotesTx">
        <pc:chgData name="Danelle Hauther" userId="47ec588f00a0ff15" providerId="LiveId" clId="{D971DEA1-65F5-40B5-92B3-8C1D0D9898DD}" dt="2021-03-13T04:56:56.282" v="8880" actId="20577"/>
        <pc:sldMkLst>
          <pc:docMk/>
          <pc:sldMk cId="943944133" sldId="337"/>
        </pc:sldMkLst>
        <pc:spChg chg="mod">
          <ac:chgData name="Danelle Hauther" userId="47ec588f00a0ff15" providerId="LiveId" clId="{D971DEA1-65F5-40B5-92B3-8C1D0D9898DD}" dt="2021-03-13T04:50:51.322" v="8828" actId="20577"/>
          <ac:spMkLst>
            <pc:docMk/>
            <pc:sldMk cId="943944133" sldId="337"/>
            <ac:spMk id="2" creationId="{CAE5CE73-3508-410F-9821-EBD8F345C2E7}"/>
          </ac:spMkLst>
        </pc:spChg>
        <pc:spChg chg="del mod">
          <ac:chgData name="Danelle Hauther" userId="47ec588f00a0ff15" providerId="LiveId" clId="{D971DEA1-65F5-40B5-92B3-8C1D0D9898DD}" dt="2021-03-13T04:51:59.184" v="8833"/>
          <ac:spMkLst>
            <pc:docMk/>
            <pc:sldMk cId="943944133" sldId="337"/>
            <ac:spMk id="12" creationId="{50B85311-1E41-423D-8F6C-28381FF49D7E}"/>
          </ac:spMkLst>
        </pc:spChg>
        <pc:picChg chg="add mod">
          <ac:chgData name="Danelle Hauther" userId="47ec588f00a0ff15" providerId="LiveId" clId="{D971DEA1-65F5-40B5-92B3-8C1D0D9898DD}" dt="2021-03-13T04:53:01.910" v="8843" actId="14100"/>
          <ac:picMkLst>
            <pc:docMk/>
            <pc:sldMk cId="943944133" sldId="337"/>
            <ac:picMk id="6" creationId="{733A8ECB-F838-441A-BE3C-7CB5C50FBF1D}"/>
          </ac:picMkLst>
        </pc:picChg>
        <pc:picChg chg="del">
          <ac:chgData name="Danelle Hauther" userId="47ec588f00a0ff15" providerId="LiveId" clId="{D971DEA1-65F5-40B5-92B3-8C1D0D9898DD}" dt="2021-03-13T04:50:53.651" v="8829" actId="478"/>
          <ac:picMkLst>
            <pc:docMk/>
            <pc:sldMk cId="943944133" sldId="337"/>
            <ac:picMk id="7" creationId="{DA0A4403-8FCD-4637-B990-7D33E00E3821}"/>
          </ac:picMkLst>
        </pc:picChg>
        <pc:picChg chg="add mod">
          <ac:chgData name="Danelle Hauther" userId="47ec588f00a0ff15" providerId="LiveId" clId="{D971DEA1-65F5-40B5-92B3-8C1D0D9898DD}" dt="2021-03-13T04:52:52.390" v="8841" actId="1076"/>
          <ac:picMkLst>
            <pc:docMk/>
            <pc:sldMk cId="943944133" sldId="337"/>
            <ac:picMk id="9" creationId="{3AF44BF9-5D3E-4C59-BF3B-BC945914D2B7}"/>
          </ac:picMkLst>
        </pc:picChg>
      </pc:sldChg>
      <pc:sldChg chg="addSp delSp modSp add mod modNotesTx">
        <pc:chgData name="Danelle Hauther" userId="47ec588f00a0ff15" providerId="LiveId" clId="{D971DEA1-65F5-40B5-92B3-8C1D0D9898DD}" dt="2021-03-13T04:56:50.654" v="8879" actId="20577"/>
        <pc:sldMkLst>
          <pc:docMk/>
          <pc:sldMk cId="2386759198" sldId="338"/>
        </pc:sldMkLst>
        <pc:spChg chg="add mod">
          <ac:chgData name="Danelle Hauther" userId="47ec588f00a0ff15" providerId="LiveId" clId="{D971DEA1-65F5-40B5-92B3-8C1D0D9898DD}" dt="2021-03-13T04:56:24.769" v="8878" actId="14100"/>
          <ac:spMkLst>
            <pc:docMk/>
            <pc:sldMk cId="2386759198" sldId="338"/>
            <ac:spMk id="12" creationId="{1BBDF603-DEE4-4021-AF7B-DBF7E79A5BFF}"/>
          </ac:spMkLst>
        </pc:spChg>
        <pc:picChg chg="del">
          <ac:chgData name="Danelle Hauther" userId="47ec588f00a0ff15" providerId="LiveId" clId="{D971DEA1-65F5-40B5-92B3-8C1D0D9898DD}" dt="2021-03-13T04:53:28.541" v="8845" actId="478"/>
          <ac:picMkLst>
            <pc:docMk/>
            <pc:sldMk cId="2386759198" sldId="338"/>
            <ac:picMk id="6" creationId="{733A8ECB-F838-441A-BE3C-7CB5C50FBF1D}"/>
          </ac:picMkLst>
        </pc:picChg>
        <pc:picChg chg="add mod">
          <ac:chgData name="Danelle Hauther" userId="47ec588f00a0ff15" providerId="LiveId" clId="{D971DEA1-65F5-40B5-92B3-8C1D0D9898DD}" dt="2021-03-13T04:55:53.555" v="8868" actId="1076"/>
          <ac:picMkLst>
            <pc:docMk/>
            <pc:sldMk cId="2386759198" sldId="338"/>
            <ac:picMk id="7" creationId="{F0C47FE8-8072-44D2-A867-4168CABD3204}"/>
          </ac:picMkLst>
        </pc:picChg>
        <pc:picChg chg="del">
          <ac:chgData name="Danelle Hauther" userId="47ec588f00a0ff15" providerId="LiveId" clId="{D971DEA1-65F5-40B5-92B3-8C1D0D9898DD}" dt="2021-03-13T04:53:29.512" v="8846" actId="478"/>
          <ac:picMkLst>
            <pc:docMk/>
            <pc:sldMk cId="2386759198" sldId="338"/>
            <ac:picMk id="9" creationId="{3AF44BF9-5D3E-4C59-BF3B-BC945914D2B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872726A-D541-45A6-BF2E-C0E8BFE119CD}" type="datetimeFigureOut">
              <a:rPr lang="en-US" smtClean="0"/>
              <a:t>3/13/2021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37591A-20ED-485E-A8EA-E1FB14366C52}" type="slidenum">
              <a:rPr lang="en-US" smtClean="0"/>
              <a:t>‹#›</a:t>
            </a:fld>
            <a:endParaRPr lang="en-US"/>
          </a:p>
        </p:txBody>
      </p:sp>
    </p:spTree>
    <p:extLst>
      <p:ext uri="{BB962C8B-B14F-4D97-AF65-F5344CB8AC3E}">
        <p14:creationId xmlns:p14="http://schemas.microsoft.com/office/powerpoint/2010/main" val="955548569"/>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7591A-20ED-485E-A8EA-E1FB14366C52}" type="slidenum">
              <a:rPr lang="en-US" smtClean="0"/>
              <a:t>1</a:t>
            </a:fld>
            <a:endParaRPr lang="en-US"/>
          </a:p>
        </p:txBody>
      </p:sp>
    </p:spTree>
    <p:extLst>
      <p:ext uri="{BB962C8B-B14F-4D97-AF65-F5344CB8AC3E}">
        <p14:creationId xmlns:p14="http://schemas.microsoft.com/office/powerpoint/2010/main" val="2700204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Resource Unit Leader is responsible for the assembly of the IAP, most forms will come from other members within the incident.</a:t>
            </a:r>
          </a:p>
          <a:p>
            <a:endParaRPr lang="en-US" dirty="0"/>
          </a:p>
          <a:p>
            <a:r>
              <a:rPr lang="en-US" dirty="0"/>
              <a:t>We will cover the RESL portion of the ICS-204 under the Operations Seminar</a:t>
            </a:r>
          </a:p>
          <a:p>
            <a:endParaRPr lang="en-US" dirty="0"/>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10</a:t>
            </a:fld>
            <a:endParaRPr lang="en-US"/>
          </a:p>
        </p:txBody>
      </p:sp>
    </p:spTree>
    <p:extLst>
      <p:ext uri="{BB962C8B-B14F-4D97-AF65-F5344CB8AC3E}">
        <p14:creationId xmlns:p14="http://schemas.microsoft.com/office/powerpoint/2010/main" val="68155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ORGANIZATION ASSIGNMENT LIST (ICS 203-CG) Instructions for filling out the form</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Purpose</a:t>
            </a:r>
            <a:r>
              <a:rPr lang="en-US" sz="1800" dirty="0">
                <a:effectLst/>
                <a:latin typeface="Arial" panose="020B0604020202020204" pitchFamily="34" charset="0"/>
                <a:ea typeface="Times New Roman" panose="02020603050405020304" pitchFamily="18" charset="0"/>
              </a:rPr>
              <a:t>. The Organization Assignment List provides ICS personnel with information on the units that are currently activated and the names of personnel staffing each position/unit. It is used to complete the Incident Organization Chart (ICS form 207-CG) which is posted on the Incident Command Post display. An actual organization will be event-specific. </a:t>
            </a:r>
            <a:r>
              <a:rPr lang="en-US" sz="1800" b="1" dirty="0">
                <a:effectLst/>
                <a:latin typeface="Arial" panose="020B0604020202020204" pitchFamily="34" charset="0"/>
                <a:ea typeface="Times New Roman" panose="02020603050405020304" pitchFamily="18" charset="0"/>
              </a:rPr>
              <a:t>Not all positions need to be filled. </a:t>
            </a:r>
            <a:r>
              <a:rPr lang="en-US" sz="1800" dirty="0">
                <a:effectLst/>
                <a:latin typeface="Arial" panose="020B0604020202020204" pitchFamily="34" charset="0"/>
                <a:ea typeface="Times New Roman" panose="02020603050405020304" pitchFamily="18" charset="0"/>
              </a:rPr>
              <a:t>The size of the organization is dependent on the magnitude of the incident and can be expanded or contracted as necessary.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Preparation</a:t>
            </a:r>
            <a:r>
              <a:rPr lang="en-US" sz="1800" dirty="0">
                <a:effectLst/>
                <a:latin typeface="Arial" panose="020B0604020202020204" pitchFamily="34" charset="0"/>
                <a:ea typeface="Times New Roman" panose="02020603050405020304" pitchFamily="18" charset="0"/>
              </a:rPr>
              <a:t>. The Resources Unit prepares and maintains this list under the direction of the Planning Section Chief.</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sng" dirty="0">
                <a:effectLst/>
                <a:latin typeface="Arial" panose="020B0604020202020204" pitchFamily="34" charset="0"/>
                <a:ea typeface="Times New Roman" panose="02020603050405020304" pitchFamily="18" charset="0"/>
              </a:rPr>
              <a:t>Note</a:t>
            </a:r>
            <a:r>
              <a:rPr lang="en-US" sz="1800" dirty="0">
                <a:effectLst/>
                <a:latin typeface="Arial" panose="020B0604020202020204" pitchFamily="34" charset="0"/>
                <a:ea typeface="Times New Roman" panose="02020603050405020304" pitchFamily="18" charset="0"/>
              </a:rPr>
              <a:t>:  Depending on the incident, the Intelligence and Information function may be organized in several ways:  1) within the Command Staff as the </a:t>
            </a:r>
            <a:r>
              <a:rPr lang="en-US" sz="1800" u="sng" dirty="0">
                <a:effectLst/>
                <a:latin typeface="Arial" panose="020B0604020202020204" pitchFamily="34" charset="0"/>
                <a:ea typeface="Times New Roman" panose="02020603050405020304" pitchFamily="18" charset="0"/>
              </a:rPr>
              <a:t>Intelligence Officer</a:t>
            </a:r>
            <a:r>
              <a:rPr lang="en-US" sz="1800" dirty="0">
                <a:effectLst/>
                <a:latin typeface="Arial" panose="020B0604020202020204" pitchFamily="34" charset="0"/>
                <a:ea typeface="Times New Roman" panose="02020603050405020304" pitchFamily="18" charset="0"/>
              </a:rPr>
              <a:t>; 2) As an </a:t>
            </a:r>
            <a:r>
              <a:rPr lang="en-US" sz="1800" u="sng" dirty="0">
                <a:effectLst/>
                <a:latin typeface="Arial" panose="020B0604020202020204" pitchFamily="34" charset="0"/>
                <a:ea typeface="Times New Roman" panose="02020603050405020304" pitchFamily="18" charset="0"/>
              </a:rPr>
              <a:t>Intelligence Unit</a:t>
            </a:r>
            <a:r>
              <a:rPr lang="en-US" sz="1800" dirty="0">
                <a:effectLst/>
                <a:latin typeface="Arial" panose="020B0604020202020204" pitchFamily="34" charset="0"/>
                <a:ea typeface="Times New Roman" panose="02020603050405020304" pitchFamily="18" charset="0"/>
              </a:rPr>
              <a:t> in Planning Section; 3) As an </a:t>
            </a:r>
            <a:r>
              <a:rPr lang="en-US" sz="1800" u="sng" dirty="0">
                <a:effectLst/>
                <a:latin typeface="Arial" panose="020B0604020202020204" pitchFamily="34" charset="0"/>
                <a:ea typeface="Times New Roman" panose="02020603050405020304" pitchFamily="18" charset="0"/>
              </a:rPr>
              <a:t>Intelligence Branch or Group</a:t>
            </a:r>
            <a:r>
              <a:rPr lang="en-US" sz="1800" dirty="0">
                <a:effectLst/>
                <a:latin typeface="Arial" panose="020B0604020202020204" pitchFamily="34" charset="0"/>
                <a:ea typeface="Times New Roman" panose="02020603050405020304" pitchFamily="18" charset="0"/>
              </a:rPr>
              <a:t> in the Operations Section; 4) as a separate General Staff </a:t>
            </a:r>
            <a:r>
              <a:rPr lang="en-US" sz="1800" u="sng" dirty="0">
                <a:effectLst/>
                <a:latin typeface="Arial" panose="020B0604020202020204" pitchFamily="34" charset="0"/>
                <a:ea typeface="Times New Roman" panose="02020603050405020304" pitchFamily="18" charset="0"/>
              </a:rPr>
              <a:t>Intelligence Section</a:t>
            </a:r>
            <a:r>
              <a:rPr lang="en-US" sz="1800" dirty="0">
                <a:effectLst/>
                <a:latin typeface="Arial" panose="020B0604020202020204" pitchFamily="34" charset="0"/>
                <a:ea typeface="Times New Roman" panose="02020603050405020304" pitchFamily="18" charset="0"/>
              </a:rPr>
              <a:t>; and 5) as an </a:t>
            </a:r>
            <a:r>
              <a:rPr lang="en-US" sz="1800" u="sng" dirty="0">
                <a:effectLst/>
                <a:latin typeface="Arial" panose="020B0604020202020204" pitchFamily="34" charset="0"/>
                <a:ea typeface="Times New Roman" panose="02020603050405020304" pitchFamily="18" charset="0"/>
              </a:rPr>
              <a:t>Intelligence Technical Specialist</a:t>
            </a:r>
            <a:r>
              <a:rPr lang="en-US" sz="1800" dirty="0">
                <a:effectLst/>
                <a:latin typeface="Arial" panose="020B0604020202020204" pitchFamily="34" charset="0"/>
                <a:ea typeface="Times New Roman" panose="02020603050405020304" pitchFamily="18" charset="0"/>
              </a:rPr>
              <a:t>.  The incident will drive the need for the Intelligence and Information function and where it is located in the ICS organization structure.  The Intelligence and information function is described in significant detail in NIMS and in the Coast Guard Incident Management Handbook (IMH).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Distribution</a:t>
            </a:r>
            <a:r>
              <a:rPr lang="en-US" sz="1800" dirty="0">
                <a:effectLst/>
                <a:latin typeface="Arial" panose="020B0604020202020204" pitchFamily="34" charset="0"/>
                <a:ea typeface="Times New Roman" panose="02020603050405020304" pitchFamily="18" charset="0"/>
              </a:rPr>
              <a:t>. The Organization Assignment List is duplicated and attached to the Incident Objectives form (ICS 202-CG) and given to all recipients of the Incident Action Plan. All completed original forms MUST be given to the Documentation Unit.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11</a:t>
            </a:fld>
            <a:endParaRPr lang="en-US"/>
          </a:p>
        </p:txBody>
      </p:sp>
    </p:spTree>
    <p:extLst>
      <p:ext uri="{BB962C8B-B14F-4D97-AF65-F5344CB8AC3E}">
        <p14:creationId xmlns:p14="http://schemas.microsoft.com/office/powerpoint/2010/main" val="916452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ORGANIZATION (ICS 207-CG) Revision 1/07 </a:t>
            </a:r>
          </a:p>
          <a:p>
            <a:endParaRPr lang="en-US" dirty="0"/>
          </a:p>
          <a:p>
            <a:r>
              <a:rPr lang="en-US" b="1" dirty="0"/>
              <a:t>Purpose. </a:t>
            </a:r>
            <a:r>
              <a:rPr lang="en-US" dirty="0"/>
              <a:t>The Incident Organization Chart provides ICS personnel with information on the units that are currently activated and the names of personnel staffing each position/unit. An actual organization will be event-specific. Not all positions need to be filled. The size of the organization is dependent on the magnitude of the incident and can be expanded or contracted as necessary. </a:t>
            </a:r>
          </a:p>
          <a:p>
            <a:endParaRPr lang="en-US" dirty="0"/>
          </a:p>
          <a:p>
            <a:r>
              <a:rPr lang="en-US" b="1" dirty="0"/>
              <a:t>Preparation. </a:t>
            </a:r>
            <a:r>
              <a:rPr lang="en-US" dirty="0"/>
              <a:t>The Resources Unit prepares and maintains this chart under the direction of the Planning Section Chief. The ICS-203 is used to help complete the Incident Organization Chart. </a:t>
            </a:r>
          </a:p>
          <a:p>
            <a:r>
              <a:rPr lang="en-US" dirty="0"/>
              <a:t>Note: Depending on the incident, the Intelligence and Information function may be organized in several ways: 1) within the Command Staff as the Intelligence Officer; 2) As an Intelligence Unit in Planning Section; 3) As an Intelligence Branch or Group in the Operations Section; 4) as a separate General Staff Intelligence Section; and 5) as an Intelligence Technical Specialist. </a:t>
            </a:r>
          </a:p>
          <a:p>
            <a:endParaRPr lang="en-US" dirty="0"/>
          </a:p>
          <a:p>
            <a:r>
              <a:rPr lang="en-US" dirty="0"/>
              <a:t>The incident will drive the need for the Intelligence and Information function and where it is located in the ICS organization structure. The Intelligence and information function is described in significant detail in NIMS and in the Coast Guard Incident Management Handbook (IMH). </a:t>
            </a:r>
          </a:p>
          <a:p>
            <a:endParaRPr lang="en-US" dirty="0"/>
          </a:p>
          <a:p>
            <a:r>
              <a:rPr lang="en-US" b="1" dirty="0"/>
              <a:t>Distribution</a:t>
            </a:r>
            <a:r>
              <a:rPr lang="en-US" dirty="0"/>
              <a:t>. The Incident Organization Chart is posted on the Incident Command Post display and may be posted in other places as needed (</a:t>
            </a:r>
            <a:r>
              <a:rPr lang="en-US" dirty="0" err="1"/>
              <a:t>e.g</a:t>
            </a:r>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12</a:t>
            </a:fld>
            <a:endParaRPr lang="en-US"/>
          </a:p>
        </p:txBody>
      </p:sp>
    </p:spTree>
    <p:extLst>
      <p:ext uri="{BB962C8B-B14F-4D97-AF65-F5344CB8AC3E}">
        <p14:creationId xmlns:p14="http://schemas.microsoft.com/office/powerpoint/2010/main" val="2255402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Check-In List </a:t>
            </a:r>
          </a:p>
          <a:p>
            <a:endParaRPr lang="en-US" dirty="0"/>
          </a:p>
          <a:p>
            <a:r>
              <a:rPr lang="en-US" b="1" dirty="0"/>
              <a:t>Purpose. </a:t>
            </a:r>
            <a:r>
              <a:rPr lang="en-US" dirty="0"/>
              <a:t>Personnel and equipment arriving at the incident can check in at various incident locations. Check-in consists of reporting specific information, which is recorded on the Check-In List (ICS 211). </a:t>
            </a:r>
          </a:p>
          <a:p>
            <a:endParaRPr lang="en-US" dirty="0"/>
          </a:p>
          <a:p>
            <a:r>
              <a:rPr lang="en-US" dirty="0"/>
              <a:t>The ICS 211 serves several purposes, as it: </a:t>
            </a:r>
          </a:p>
          <a:p>
            <a:pPr marL="342900" indent="-342900">
              <a:buAutoNum type="arabicParenBoth"/>
            </a:pPr>
            <a:r>
              <a:rPr lang="en-US" dirty="0"/>
              <a:t>records arrival times at the incident of all overhead personnel and equipment,</a:t>
            </a:r>
          </a:p>
          <a:p>
            <a:pPr marL="342900" indent="-342900">
              <a:buAutoNum type="arabicParenBoth"/>
            </a:pPr>
            <a:r>
              <a:rPr lang="en-US" dirty="0"/>
              <a:t>records the initial location of personnel and equipment to facilitate subsequent assignments, and</a:t>
            </a:r>
          </a:p>
          <a:p>
            <a:pPr marL="342900" indent="-342900">
              <a:buAutoNum type="arabicParenBoth"/>
            </a:pPr>
            <a:r>
              <a:rPr lang="en-US" dirty="0"/>
              <a:t>supports demobilization by recording the home base, method of travel, etc., for resources checked in. Preparation. </a:t>
            </a:r>
          </a:p>
          <a:p>
            <a:pPr marL="342900" indent="-342900">
              <a:buAutoNum type="arabicParenBoth"/>
            </a:pPr>
            <a:endParaRPr lang="en-US" dirty="0"/>
          </a:p>
          <a:p>
            <a:pPr marL="0" indent="0">
              <a:buNone/>
            </a:pPr>
            <a:r>
              <a:rPr lang="en-US" dirty="0"/>
              <a:t>The ICS 211 is initiated at a number of incident locations including: Staging Areas, Base, and Incident Command Post (ICP). </a:t>
            </a:r>
          </a:p>
          <a:p>
            <a:pPr marL="0" indent="0">
              <a:buNone/>
            </a:pPr>
            <a:endParaRPr lang="en-US" dirty="0"/>
          </a:p>
          <a:p>
            <a:pPr marL="0" indent="0">
              <a:buNone/>
            </a:pPr>
            <a:r>
              <a:rPr lang="en-US" dirty="0"/>
              <a:t>Preparation may be completed by: </a:t>
            </a:r>
          </a:p>
          <a:p>
            <a:pPr marL="342900" indent="-342900">
              <a:buAutoNum type="arabicParenBoth"/>
            </a:pPr>
            <a:r>
              <a:rPr lang="en-US" dirty="0"/>
              <a:t>overhead at these locations, who record the information and give it to the Resources Unit as soon as possible, </a:t>
            </a:r>
          </a:p>
          <a:p>
            <a:pPr marL="342900" indent="-342900">
              <a:buAutoNum type="arabicParenBoth"/>
            </a:pPr>
            <a:r>
              <a:rPr lang="en-US" dirty="0"/>
              <a:t>the Incident Communications Center Manager located in the Communications Center, who records the information and gives it to the Resources Unit as soon as possible, </a:t>
            </a:r>
          </a:p>
          <a:p>
            <a:pPr marL="342900" indent="-342900">
              <a:buAutoNum type="arabicParenBoth"/>
            </a:pPr>
            <a:r>
              <a:rPr lang="en-US" dirty="0"/>
              <a:t>a recorder from the Resources Unit during check-in to the ICP. </a:t>
            </a:r>
          </a:p>
          <a:p>
            <a:pPr marL="342900" indent="-342900">
              <a:buAutoNum type="arabicParenBoth"/>
            </a:pPr>
            <a:endParaRPr lang="en-US" dirty="0"/>
          </a:p>
          <a:p>
            <a:pPr marL="0" indent="0">
              <a:buNone/>
            </a:pPr>
            <a:r>
              <a:rPr lang="en-US" dirty="0"/>
              <a:t>As an option, the ICS 211 can be printed on colored paper to match the designated Resource Status Card (ICS 219) colors. The purpose of this is to aid the process of completing a large volume of ICS 219s.</a:t>
            </a:r>
          </a:p>
        </p:txBody>
      </p:sp>
      <p:sp>
        <p:nvSpPr>
          <p:cNvPr id="4" name="Slide Number Placeholder 3"/>
          <p:cNvSpPr>
            <a:spLocks noGrp="1"/>
          </p:cNvSpPr>
          <p:nvPr>
            <p:ph type="sldNum" sz="quarter" idx="5"/>
          </p:nvPr>
        </p:nvSpPr>
        <p:spPr/>
        <p:txBody>
          <a:bodyPr/>
          <a:lstStyle/>
          <a:p>
            <a:fld id="{BA37591A-20ED-485E-A8EA-E1FB14366C52}" type="slidenum">
              <a:rPr lang="en-US" smtClean="0"/>
              <a:t>13</a:t>
            </a:fld>
            <a:endParaRPr lang="en-US"/>
          </a:p>
        </p:txBody>
      </p:sp>
    </p:spTree>
    <p:extLst>
      <p:ext uri="{BB962C8B-B14F-4D97-AF65-F5344CB8AC3E}">
        <p14:creationId xmlns:p14="http://schemas.microsoft.com/office/powerpoint/2010/main" val="2265823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ICS 219 Resource Status Card (T-Card) </a:t>
            </a:r>
          </a:p>
          <a:p>
            <a:endParaRPr lang="en-US" dirty="0"/>
          </a:p>
          <a:p>
            <a:r>
              <a:rPr lang="en-US" b="1" dirty="0"/>
              <a:t>Purpose. </a:t>
            </a:r>
            <a:r>
              <a:rPr lang="en-US" dirty="0"/>
              <a:t>Resource Status Cards (ICS 219) are also known as “T-Cards,” and are used by the Resources Unit to record status and location information on resources, transportation, and support vehicles and personnel. </a:t>
            </a:r>
          </a:p>
          <a:p>
            <a:endParaRPr lang="en-US" dirty="0"/>
          </a:p>
          <a:p>
            <a:r>
              <a:rPr lang="en-US" dirty="0"/>
              <a:t>These cards provide a visual display of the status and location of resources assigned to the incident. </a:t>
            </a:r>
          </a:p>
          <a:p>
            <a:endParaRPr lang="en-US" dirty="0"/>
          </a:p>
          <a:p>
            <a:r>
              <a:rPr lang="en-US" b="1" dirty="0"/>
              <a:t>Preparation. </a:t>
            </a:r>
            <a:r>
              <a:rPr lang="en-US" dirty="0"/>
              <a:t>Information to be placed on the cards may be obtained from several sources including, but not limited to: • Incident Briefing (ICS 201). • Incident Check-In List (ICS 211). • General Message (ICS 213). • Agency-supplied information or electronic resource management systems. </a:t>
            </a:r>
          </a:p>
          <a:p>
            <a:endParaRPr lang="en-US" dirty="0"/>
          </a:p>
          <a:p>
            <a:r>
              <a:rPr lang="en-US" b="1" dirty="0"/>
              <a:t>Distribution. </a:t>
            </a:r>
            <a:r>
              <a:rPr lang="en-US" dirty="0"/>
              <a:t>ICS 219s are displayed in resource status or “T-Card” racks where they can be easily viewed, retrieved, updated, and rearranged. The Resources Unit typically maintains cards for resources assigned to an incident until demobilization. At demobilization, all cards should be turned in to the Documentation Unit. </a:t>
            </a:r>
          </a:p>
          <a:p>
            <a:endParaRPr lang="en-US" dirty="0"/>
          </a:p>
          <a:p>
            <a:r>
              <a:rPr lang="en-US" dirty="0"/>
              <a:t>Notes. There are eight different status cards (see list below) and a header card, to be printed front-to-back on cardstock. Each card is printed on a different color of cardstock and used for a different resource category/kind/type. </a:t>
            </a:r>
          </a:p>
          <a:p>
            <a:r>
              <a:rPr lang="en-US" dirty="0"/>
              <a:t>The format and content of information on each card varies depending upon the intended use of the card. </a:t>
            </a:r>
          </a:p>
          <a:p>
            <a:r>
              <a:rPr lang="en-US" dirty="0"/>
              <a:t>• 219-1: Header Card – Gray (used only as label cards for T-Card racks)</a:t>
            </a:r>
          </a:p>
          <a:p>
            <a:r>
              <a:rPr lang="en-US" dirty="0"/>
              <a:t>• 219-2: Crew/Team Card – Green </a:t>
            </a:r>
          </a:p>
          <a:p>
            <a:r>
              <a:rPr lang="en-US" dirty="0"/>
              <a:t>• 219-3: Engine Card – Rose </a:t>
            </a:r>
          </a:p>
          <a:p>
            <a:r>
              <a:rPr lang="en-US" dirty="0"/>
              <a:t>• 219-4: Helicopter Card – Blue </a:t>
            </a:r>
          </a:p>
          <a:p>
            <a:r>
              <a:rPr lang="en-US" dirty="0"/>
              <a:t>• 219-5: Personnel Card – White </a:t>
            </a:r>
          </a:p>
          <a:p>
            <a:r>
              <a:rPr lang="en-US" dirty="0"/>
              <a:t>• 219-6: Fixed-Wing Card – Orange </a:t>
            </a:r>
          </a:p>
          <a:p>
            <a:r>
              <a:rPr lang="en-US" dirty="0"/>
              <a:t>• 219-7: Equipment Card – Yellow </a:t>
            </a:r>
          </a:p>
          <a:p>
            <a:r>
              <a:rPr lang="en-US" dirty="0"/>
              <a:t>• 219-8: Miscellaneous Equipment/Task Force Card – Tan </a:t>
            </a:r>
          </a:p>
          <a:p>
            <a:r>
              <a:rPr lang="en-US" dirty="0"/>
              <a:t>• 219-10: Generic Card – Light Purple </a:t>
            </a:r>
          </a:p>
          <a:p>
            <a:endParaRPr lang="en-US" dirty="0"/>
          </a:p>
          <a:p>
            <a:r>
              <a:rPr lang="en-US" b="1" dirty="0"/>
              <a:t>Acronyms.</a:t>
            </a:r>
            <a:r>
              <a:rPr lang="en-US" dirty="0"/>
              <a:t> Abbreviations utilized on the cards are listed below: </a:t>
            </a:r>
          </a:p>
          <a:p>
            <a:r>
              <a:rPr lang="en-US" dirty="0"/>
              <a:t>• AOV: Agency-owned vehicle </a:t>
            </a:r>
          </a:p>
          <a:p>
            <a:r>
              <a:rPr lang="en-US" dirty="0"/>
              <a:t>• ETA: Estimated time of arrival </a:t>
            </a:r>
          </a:p>
          <a:p>
            <a:r>
              <a:rPr lang="en-US" dirty="0"/>
              <a:t>• ETD: Estimated time of departure </a:t>
            </a:r>
          </a:p>
          <a:p>
            <a:r>
              <a:rPr lang="en-US" dirty="0"/>
              <a:t>• ETR: Estimated time of return </a:t>
            </a:r>
          </a:p>
          <a:p>
            <a:r>
              <a:rPr lang="en-US" dirty="0"/>
              <a:t>• O/S Mech: Out-of-service for mechanical reasons </a:t>
            </a:r>
          </a:p>
          <a:p>
            <a:r>
              <a:rPr lang="en-US" dirty="0"/>
              <a:t>• O/S Pers: Out-of-service for personnel reasons </a:t>
            </a:r>
          </a:p>
          <a:p>
            <a:r>
              <a:rPr lang="en-US" dirty="0"/>
              <a:t>• O/S Rest: Out-of-service for rest/recuperation purposes/guidelines, or due to operating time limits/policies for pilots, operators, drivers, equipment, or aircraft </a:t>
            </a:r>
          </a:p>
          <a:p>
            <a:r>
              <a:rPr lang="en-US" dirty="0"/>
              <a:t>• POV: Privately owned vehicle</a:t>
            </a:r>
          </a:p>
        </p:txBody>
      </p:sp>
      <p:sp>
        <p:nvSpPr>
          <p:cNvPr id="4" name="Slide Number Placeholder 3"/>
          <p:cNvSpPr>
            <a:spLocks noGrp="1"/>
          </p:cNvSpPr>
          <p:nvPr>
            <p:ph type="sldNum" sz="quarter" idx="5"/>
          </p:nvPr>
        </p:nvSpPr>
        <p:spPr/>
        <p:txBody>
          <a:bodyPr/>
          <a:lstStyle/>
          <a:p>
            <a:fld id="{BA37591A-20ED-485E-A8EA-E1FB14366C52}" type="slidenum">
              <a:rPr lang="en-US" smtClean="0"/>
              <a:t>14</a:t>
            </a:fld>
            <a:endParaRPr lang="en-US"/>
          </a:p>
        </p:txBody>
      </p:sp>
    </p:spTree>
    <p:extLst>
      <p:ext uri="{BB962C8B-B14F-4D97-AF65-F5344CB8AC3E}">
        <p14:creationId xmlns:p14="http://schemas.microsoft.com/office/powerpoint/2010/main" val="1228127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DAILY SIGN-IN SHEET (ICS 211a-CG) </a:t>
            </a:r>
          </a:p>
          <a:p>
            <a:endParaRPr lang="en-US" dirty="0"/>
          </a:p>
          <a:p>
            <a:r>
              <a:rPr lang="en-US" b="1" dirty="0"/>
              <a:t>Purpose. </a:t>
            </a:r>
            <a:r>
              <a:rPr lang="en-US" dirty="0"/>
              <a:t>This is an optional form to use as a daily sign-in sheet to track personnel hours worked on the incident for personnel already checked-in at the incident. </a:t>
            </a:r>
          </a:p>
          <a:p>
            <a:endParaRPr lang="en-US" dirty="0"/>
          </a:p>
          <a:p>
            <a:r>
              <a:rPr lang="en-US" b="1" i="1" dirty="0"/>
              <a:t>Personnel who have not checked in on the incident must first check-in on the ICS-211 Check-In List</a:t>
            </a:r>
            <a:r>
              <a:rPr lang="en-US" dirty="0"/>
              <a:t>. </a:t>
            </a:r>
          </a:p>
          <a:p>
            <a:endParaRPr lang="en-US" dirty="0"/>
          </a:p>
          <a:p>
            <a:r>
              <a:rPr lang="en-US" b="1" dirty="0"/>
              <a:t>Preparation. </a:t>
            </a:r>
          </a:p>
          <a:p>
            <a:r>
              <a:rPr lang="en-US" dirty="0"/>
              <a:t>The Daily Sign-In Sheet is initiated daily (up to 24-hour period) at a number of incident locations including ICP, JIC, base, camps, </a:t>
            </a:r>
            <a:r>
              <a:rPr lang="en-US" dirty="0" err="1"/>
              <a:t>helibase</a:t>
            </a:r>
            <a:r>
              <a:rPr lang="en-US" dirty="0"/>
              <a:t> and in the field. </a:t>
            </a:r>
          </a:p>
          <a:p>
            <a:r>
              <a:rPr lang="en-US" dirty="0"/>
              <a:t>Leaders and Managers at these locations record the personnel sign-in information. </a:t>
            </a:r>
          </a:p>
          <a:p>
            <a:r>
              <a:rPr lang="en-US" dirty="0"/>
              <a:t>The same form is used when personnel sign-out. When all personnel are signed out for the day, the completed form is turned in to the Resources Unit. </a:t>
            </a:r>
          </a:p>
          <a:p>
            <a:r>
              <a:rPr lang="en-US" dirty="0"/>
              <a:t>This form is not used for tactical equipment which are noted on the ICS-204 Assignment List because these resource hours are tracked by the operations section personnel on an ICS-214 Unit Log. </a:t>
            </a:r>
          </a:p>
          <a:p>
            <a:endParaRPr lang="en-US" dirty="0"/>
          </a:p>
          <a:p>
            <a:r>
              <a:rPr lang="en-US" b="1" dirty="0"/>
              <a:t>Distribution. </a:t>
            </a:r>
          </a:p>
          <a:p>
            <a:r>
              <a:rPr lang="en-US" dirty="0"/>
              <a:t>Daily Sign-In Sheets are provided to both the Resources Unit and the Finance Section (Time Unit) to track time of incident personnel. </a:t>
            </a:r>
          </a:p>
          <a:p>
            <a:r>
              <a:rPr lang="en-US" dirty="0"/>
              <a:t>The Resources Unit maintains a master list of all equipment and personnel that have reported to the incident and uses the Daily Sign-In Sheet to track hours for these personnel. </a:t>
            </a:r>
          </a:p>
          <a:p>
            <a:r>
              <a:rPr lang="en-US" dirty="0"/>
              <a:t>Time Unit tracks the hours personnel have worked for pay purposes. </a:t>
            </a:r>
          </a:p>
          <a:p>
            <a:r>
              <a:rPr lang="en-US" dirty="0"/>
              <a:t>All completed original forms MUST be given to the Documentation Unit.</a:t>
            </a:r>
          </a:p>
        </p:txBody>
      </p:sp>
      <p:sp>
        <p:nvSpPr>
          <p:cNvPr id="4" name="Slide Number Placeholder 3"/>
          <p:cNvSpPr>
            <a:spLocks noGrp="1"/>
          </p:cNvSpPr>
          <p:nvPr>
            <p:ph type="sldNum" sz="quarter" idx="5"/>
          </p:nvPr>
        </p:nvSpPr>
        <p:spPr/>
        <p:txBody>
          <a:bodyPr/>
          <a:lstStyle/>
          <a:p>
            <a:fld id="{BA37591A-20ED-485E-A8EA-E1FB14366C52}" type="slidenum">
              <a:rPr lang="en-US" smtClean="0"/>
              <a:t>15</a:t>
            </a:fld>
            <a:endParaRPr lang="en-US"/>
          </a:p>
        </p:txBody>
      </p:sp>
    </p:spTree>
    <p:extLst>
      <p:ext uri="{BB962C8B-B14F-4D97-AF65-F5344CB8AC3E}">
        <p14:creationId xmlns:p14="http://schemas.microsoft.com/office/powerpoint/2010/main" val="926281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ICS 210 Resource Status Change </a:t>
            </a:r>
          </a:p>
          <a:p>
            <a:endParaRPr lang="en-US" dirty="0"/>
          </a:p>
          <a:p>
            <a:r>
              <a:rPr lang="en-US" b="1" dirty="0"/>
              <a:t>Purpose. </a:t>
            </a:r>
            <a:r>
              <a:rPr lang="en-US" dirty="0"/>
              <a:t>The Resource Status Change (ICS 210) is used by the Incident Communications Center Manager to record status change information received on resources assigned to the incident. </a:t>
            </a:r>
          </a:p>
          <a:p>
            <a:endParaRPr lang="en-US" dirty="0"/>
          </a:p>
          <a:p>
            <a:r>
              <a:rPr lang="en-US" dirty="0"/>
              <a:t>This information could be transmitted with a General Message (ICS 213). </a:t>
            </a:r>
          </a:p>
          <a:p>
            <a:endParaRPr lang="en-US" dirty="0"/>
          </a:p>
          <a:p>
            <a:r>
              <a:rPr lang="en-US" b="1" dirty="0"/>
              <a:t>Preparation. </a:t>
            </a:r>
            <a:r>
              <a:rPr lang="en-US" dirty="0"/>
              <a:t>The ICS 210 is completed by radio/telephone operators who receive status change information from individual resources, Task Forces, Strike Teams, and Division/Group Supervisors. </a:t>
            </a:r>
          </a:p>
          <a:p>
            <a:endParaRPr lang="en-US" dirty="0"/>
          </a:p>
          <a:p>
            <a:r>
              <a:rPr lang="en-US" dirty="0"/>
              <a:t>Status information could also be reported by Staging Area and </a:t>
            </a:r>
            <a:r>
              <a:rPr lang="en-US" dirty="0" err="1"/>
              <a:t>Helibase</a:t>
            </a:r>
            <a:r>
              <a:rPr lang="en-US" dirty="0"/>
              <a:t> Managers and fixed-wing facilities. </a:t>
            </a:r>
          </a:p>
          <a:p>
            <a:endParaRPr lang="en-US" dirty="0"/>
          </a:p>
          <a:p>
            <a:r>
              <a:rPr lang="en-US" b="1" dirty="0"/>
              <a:t>Distribution. </a:t>
            </a:r>
            <a:r>
              <a:rPr lang="en-US" dirty="0"/>
              <a:t>The ICS 210 is maintained by the Communications Unit and copied to Resources Unit and filed by Documentation Unit. </a:t>
            </a:r>
          </a:p>
          <a:p>
            <a:endParaRPr lang="en-US" dirty="0"/>
          </a:p>
          <a:p>
            <a:r>
              <a:rPr lang="en-US" dirty="0"/>
              <a:t>Notes: • The ICS 210 is essentially a message form that can be used to update Resource Status Cards or T-Cards (ICS 219) for incident-level resource management. </a:t>
            </a:r>
          </a:p>
        </p:txBody>
      </p:sp>
      <p:sp>
        <p:nvSpPr>
          <p:cNvPr id="4" name="Slide Number Placeholder 3"/>
          <p:cNvSpPr>
            <a:spLocks noGrp="1"/>
          </p:cNvSpPr>
          <p:nvPr>
            <p:ph type="sldNum" sz="quarter" idx="5"/>
          </p:nvPr>
        </p:nvSpPr>
        <p:spPr/>
        <p:txBody>
          <a:bodyPr/>
          <a:lstStyle/>
          <a:p>
            <a:fld id="{BA37591A-20ED-485E-A8EA-E1FB14366C52}" type="slidenum">
              <a:rPr lang="en-US" smtClean="0"/>
              <a:t>16</a:t>
            </a:fld>
            <a:endParaRPr lang="en-US"/>
          </a:p>
        </p:txBody>
      </p:sp>
    </p:spTree>
    <p:extLst>
      <p:ext uri="{BB962C8B-B14F-4D97-AF65-F5344CB8AC3E}">
        <p14:creationId xmlns:p14="http://schemas.microsoft.com/office/powerpoint/2010/main" val="3307349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Situation Unit Leader is tasked with maintaining a current and open communication about the current status of the incident.  </a:t>
            </a:r>
          </a:p>
          <a:p>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Prepare the Incident Status Summary (ICS 209-CG). </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Conduct situation briefings at meetings and briefings as required by the PSC.</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Develop the Information Management Plan, as required, in coordination with PIO, LOFR, OSC, PSC, INTL, LSC, and COML for IC/UC approval. </a:t>
            </a:r>
          </a:p>
          <a:p>
            <a:endParaRPr lang="en-US" dirty="0"/>
          </a:p>
          <a:p>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The use of Display Processor(s) (DPRO) and/or Field Observers (FOBS) help in the acquisition and dissemination of incident information.</a:t>
            </a:r>
          </a:p>
          <a:p>
            <a:endParaRPr lang="en-US" dirty="0"/>
          </a:p>
          <a:p>
            <a:pPr marL="285750" indent="-285750">
              <a:buFont typeface="Arial" panose="020B0604020202020204" pitchFamily="34" charset="0"/>
              <a:buChar char="•"/>
            </a:pPr>
            <a:r>
              <a:rPr lang="en-US" dirty="0"/>
              <a:t>Prepare, post, and disseminate resource and situation status information as required, including special requests. </a:t>
            </a:r>
          </a:p>
          <a:p>
            <a:pPr marL="285750" indent="-285750">
              <a:buFont typeface="Arial" panose="020B0604020202020204" pitchFamily="34" charset="0"/>
              <a:buChar char="•"/>
            </a:pPr>
            <a:r>
              <a:rPr lang="en-US" dirty="0"/>
              <a:t>Collect, process, organize and disseminate incident information relating to status of current operations, incident growth, mitigation, or intelligence activities taking place on the incident. </a:t>
            </a:r>
          </a:p>
          <a:p>
            <a:pPr marL="285750" indent="-285750">
              <a:buFont typeface="Arial" panose="020B0604020202020204" pitchFamily="34" charset="0"/>
              <a:buChar char="•"/>
            </a:pPr>
            <a:r>
              <a:rPr lang="en-US" dirty="0"/>
              <a:t>Prepare future projections of incident growth, maps, intelligence, and other incident specific predictions as requested by the PSC. </a:t>
            </a:r>
          </a:p>
          <a:p>
            <a:pPr marL="285750" indent="-285750">
              <a:buFont typeface="Arial" panose="020B0604020202020204" pitchFamily="34" charset="0"/>
              <a:buChar char="•"/>
            </a:pPr>
            <a:r>
              <a:rPr lang="en-US" dirty="0"/>
              <a:t>Coordinate with COML to develop capabilities and capacities to support the information management methodologies. </a:t>
            </a:r>
          </a:p>
          <a:p>
            <a:pPr marL="285750" indent="-285750">
              <a:buFont typeface="Arial" panose="020B0604020202020204" pitchFamily="34" charset="0"/>
              <a:buChar char="•"/>
            </a:pPr>
            <a:r>
              <a:rPr lang="en-US" dirty="0"/>
              <a:t>Provide charts, maps, and overlay imagery. </a:t>
            </a:r>
          </a:p>
          <a:p>
            <a:pPr marL="285750" indent="-285750">
              <a:buFont typeface="Arial" panose="020B0604020202020204" pitchFamily="34" charset="0"/>
              <a:buChar char="•"/>
            </a:pPr>
            <a:r>
              <a:rPr lang="en-US" dirty="0"/>
              <a:t>Develop required displays in accordance with time limits for completion. </a:t>
            </a:r>
          </a:p>
          <a:p>
            <a:pPr marL="971550" lvl="1" indent="-285750">
              <a:buFont typeface="Arial" panose="020B0604020202020204" pitchFamily="34" charset="0"/>
              <a:buChar char="•"/>
            </a:pPr>
            <a:r>
              <a:rPr lang="en-US" dirty="0"/>
              <a:t>Examples of displays include: 1. GIS information. 2. Demographic information. 3. Incident projection data. 4. Enlargement of ICS forms.</a:t>
            </a:r>
          </a:p>
          <a:p>
            <a:pPr marL="285750" indent="-285750">
              <a:buFont typeface="Arial" panose="020B0604020202020204" pitchFamily="34" charset="0"/>
              <a:buChar char="•"/>
            </a:pPr>
            <a:r>
              <a:rPr lang="en-US" dirty="0"/>
              <a:t>Analyze and evaluate field reports related to: 1. Perimeters of the incident. 2. Locations of trouble spots. 3. Weather conditions. 4. Hazards. 5. Progress of operations. 6. Status of resources.</a:t>
            </a:r>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17</a:t>
            </a:fld>
            <a:endParaRPr lang="en-US"/>
          </a:p>
        </p:txBody>
      </p:sp>
    </p:spTree>
    <p:extLst>
      <p:ext uri="{BB962C8B-B14F-4D97-AF65-F5344CB8AC3E}">
        <p14:creationId xmlns:p14="http://schemas.microsoft.com/office/powerpoint/2010/main" val="318914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400" dirty="0"/>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DAILY MEETING SCHEDULE (ICS 230-CG)</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Purpose</a:t>
            </a:r>
            <a:r>
              <a:rPr lang="en-US" sz="1800" dirty="0">
                <a:effectLst/>
                <a:latin typeface="Arial" panose="020B0604020202020204" pitchFamily="34" charset="0"/>
                <a:ea typeface="Times New Roman" panose="02020603050405020304" pitchFamily="18" charset="0"/>
              </a:rPr>
              <a:t>. The Daily Meeting Schedule records information about the daily scheduled meeting activities.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Preparation</a:t>
            </a:r>
            <a:r>
              <a:rPr lang="en-US" sz="1800" dirty="0">
                <a:effectLst/>
                <a:latin typeface="Arial" panose="020B0604020202020204" pitchFamily="34" charset="0"/>
                <a:ea typeface="Times New Roman" panose="02020603050405020304" pitchFamily="18" charset="0"/>
              </a:rPr>
              <a:t>. This form is prepared by the Situation Unit Leader and coordinated through the Unified Command for each operational period or as needed. Commonly-held meetings are already included in the form. Additional meetings, as needed, can be entered onto the form in the spaces provided. Time and location for each meeting must be entered. If any of these standard meetings are not scheduled, they should be crossed out on the form.</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Distribution</a:t>
            </a:r>
            <a:r>
              <a:rPr lang="en-US" sz="1800" dirty="0">
                <a:effectLst/>
                <a:latin typeface="Arial" panose="020B0604020202020204" pitchFamily="34" charset="0"/>
                <a:ea typeface="Times New Roman" panose="02020603050405020304" pitchFamily="18" charset="0"/>
              </a:rPr>
              <a:t>. After coordination with the Unified Command, the Situation Unit Leader will duplicate the schedule and post a copy at the Situation Status Board and distribute to the Command Staff, Section Chiefs, and appropriate Unit Leaders. All completed original forms MUST be given to the Documentation Unit.</a:t>
            </a:r>
            <a:endParaRPr lang="en-US" sz="1800" dirty="0">
              <a:effectLst/>
              <a:latin typeface="Times New Roman" panose="02020603050405020304" pitchFamily="18" charset="0"/>
              <a:ea typeface="Times New Roman" panose="02020603050405020304" pitchFamily="18"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465887" indent="-465887">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18</a:t>
            </a:fld>
            <a:endParaRPr lang="en-US"/>
          </a:p>
        </p:txBody>
      </p:sp>
    </p:spTree>
    <p:extLst>
      <p:ext uri="{BB962C8B-B14F-4D97-AF65-F5344CB8AC3E}">
        <p14:creationId xmlns:p14="http://schemas.microsoft.com/office/powerpoint/2010/main" val="372994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STATUS SUMMARY (ICS FORM 209-CG) </a:t>
            </a:r>
          </a:p>
          <a:p>
            <a:endParaRPr lang="en-US" dirty="0"/>
          </a:p>
          <a:p>
            <a:r>
              <a:rPr lang="en-US" b="1" dirty="0"/>
              <a:t>Purpose. </a:t>
            </a:r>
            <a:r>
              <a:rPr lang="en-US" dirty="0"/>
              <a:t>The Status Summary: </a:t>
            </a:r>
          </a:p>
          <a:p>
            <a:pPr marL="342900" indent="-342900">
              <a:buAutoNum type="arabicPeriod"/>
            </a:pPr>
            <a:r>
              <a:rPr lang="en-US" dirty="0"/>
              <a:t>Is used by Situation Unit personnel for posting information on Status Boards or attaching as a file to the MISLE Case. </a:t>
            </a:r>
          </a:p>
          <a:p>
            <a:pPr marL="342900" indent="-342900">
              <a:buAutoNum type="arabicPeriod"/>
            </a:pPr>
            <a:r>
              <a:rPr lang="en-US" dirty="0"/>
              <a:t>Is duplicated and provided to Command Staff members, giving them basic information for planning for the next operational period. </a:t>
            </a:r>
          </a:p>
          <a:p>
            <a:pPr marL="342900" indent="-342900">
              <a:buAutoNum type="arabicPeriod"/>
            </a:pPr>
            <a:r>
              <a:rPr lang="en-US" dirty="0"/>
              <a:t>Provides information to the Information Officer for preparing news media releases. </a:t>
            </a:r>
          </a:p>
          <a:p>
            <a:pPr marL="342900" indent="-342900">
              <a:buAutoNum type="arabicPeriod"/>
            </a:pPr>
            <a:r>
              <a:rPr lang="en-US" dirty="0"/>
              <a:t>Summarizes incident information for local and off-site coordination/operations centers. </a:t>
            </a:r>
          </a:p>
          <a:p>
            <a:pPr marL="342900" indent="-342900">
              <a:buAutoNum type="arabicPeriod"/>
            </a:pPr>
            <a:endParaRPr lang="en-US" dirty="0"/>
          </a:p>
          <a:p>
            <a:pPr marL="0" indent="0">
              <a:buNone/>
            </a:pPr>
            <a:r>
              <a:rPr lang="en-US" i="1" dirty="0"/>
              <a:t>Coast Guard typically uses an incident-specific modified version of this form for rolling up unit reports and creating a consolidated report up to District/Area Commands at regular intervals.</a:t>
            </a:r>
          </a:p>
          <a:p>
            <a:pPr marL="342900" indent="-342900">
              <a:buAutoNum type="arabicPeriod"/>
            </a:pPr>
            <a:endParaRPr lang="en-US" dirty="0"/>
          </a:p>
          <a:p>
            <a:pPr marL="0" indent="0">
              <a:buNone/>
            </a:pPr>
            <a:r>
              <a:rPr lang="en-US" b="1" dirty="0"/>
              <a:t>Preparation. </a:t>
            </a:r>
            <a:r>
              <a:rPr lang="en-US" dirty="0"/>
              <a:t>The Situation Unit prepares the Status Summary. </a:t>
            </a:r>
          </a:p>
          <a:p>
            <a:pPr marL="0" indent="0">
              <a:buNone/>
            </a:pPr>
            <a:r>
              <a:rPr lang="en-US" dirty="0"/>
              <a:t>Resources information should be obtained from the Resources Unit. It may be scheduled for presentation to the Planning Section Chief and other General Staff members prior to each Planning Meeting and may be required at more frequent intervals by the Unified Command or Planning Section Chief. Suggested sources of information are noted in brackets. </a:t>
            </a:r>
          </a:p>
          <a:p>
            <a:pPr marL="0" indent="0">
              <a:buNone/>
            </a:pPr>
            <a:endParaRPr lang="en-US" dirty="0"/>
          </a:p>
          <a:p>
            <a:pPr marL="0" indent="0">
              <a:buNone/>
            </a:pPr>
            <a:r>
              <a:rPr lang="en-US" dirty="0"/>
              <a:t>Note: The values on the ICS form 209-CG are the best available estimates at the Time of Report (Item # 2 on form). </a:t>
            </a:r>
          </a:p>
          <a:p>
            <a:pPr marL="0" indent="0">
              <a:buNone/>
            </a:pPr>
            <a:endParaRPr lang="en-US" dirty="0"/>
          </a:p>
          <a:p>
            <a:pPr marL="0" indent="0">
              <a:buNone/>
            </a:pPr>
            <a:r>
              <a:rPr lang="en-US" dirty="0"/>
              <a:t>A suggested source within the ICS organization is noted in brackets [ ] at the top right of each section of the form. All fields need not be completed in order to distribute the form. </a:t>
            </a:r>
          </a:p>
          <a:p>
            <a:pPr marL="0" indent="0">
              <a:buNone/>
            </a:pPr>
            <a:endParaRPr lang="en-US" dirty="0"/>
          </a:p>
          <a:p>
            <a:pPr marL="0" indent="0">
              <a:buNone/>
            </a:pPr>
            <a:r>
              <a:rPr lang="en-US" b="1" dirty="0"/>
              <a:t>Distribution. </a:t>
            </a:r>
            <a:r>
              <a:rPr lang="en-US" dirty="0"/>
              <a:t>When completed, the form is duplicated and copies are distributed to the Unified Command and staff, and all Section Chiefs, Planning Section Unit Leaders, and the Joint Information Center. </a:t>
            </a:r>
          </a:p>
          <a:p>
            <a:pPr marL="0" indent="0">
              <a:buNone/>
            </a:pPr>
            <a:r>
              <a:rPr lang="en-US" dirty="0"/>
              <a:t>It is also posted on a status board located at the ICP. All completed original forms MUST be given to the Documentation Unit. </a:t>
            </a:r>
          </a:p>
        </p:txBody>
      </p:sp>
      <p:sp>
        <p:nvSpPr>
          <p:cNvPr id="4" name="Slide Number Placeholder 3"/>
          <p:cNvSpPr>
            <a:spLocks noGrp="1"/>
          </p:cNvSpPr>
          <p:nvPr>
            <p:ph type="sldNum" sz="quarter" idx="5"/>
          </p:nvPr>
        </p:nvSpPr>
        <p:spPr/>
        <p:txBody>
          <a:bodyPr/>
          <a:lstStyle/>
          <a:p>
            <a:fld id="{BA37591A-20ED-485E-A8EA-E1FB14366C52}" type="slidenum">
              <a:rPr lang="en-US" smtClean="0"/>
              <a:t>19</a:t>
            </a:fld>
            <a:endParaRPr lang="en-US"/>
          </a:p>
        </p:txBody>
      </p:sp>
    </p:spTree>
    <p:extLst>
      <p:ext uri="{BB962C8B-B14F-4D97-AF65-F5344CB8AC3E}">
        <p14:creationId xmlns:p14="http://schemas.microsoft.com/office/powerpoint/2010/main" val="48790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training and execution standpoint, it is just as important to know what the person beside you is expected to do as the details of what you are supposed to do.  This allows for efficiencies of the system to be realized with members performing their piece in a focused manner, trusting that what is not their direct responsibility is still getting done.</a:t>
            </a:r>
          </a:p>
        </p:txBody>
      </p:sp>
      <p:sp>
        <p:nvSpPr>
          <p:cNvPr id="4" name="Slide Number Placeholder 3"/>
          <p:cNvSpPr>
            <a:spLocks noGrp="1"/>
          </p:cNvSpPr>
          <p:nvPr>
            <p:ph type="sldNum" sz="quarter" idx="5"/>
          </p:nvPr>
        </p:nvSpPr>
        <p:spPr/>
        <p:txBody>
          <a:bodyPr/>
          <a:lstStyle/>
          <a:p>
            <a:fld id="{BA37591A-20ED-485E-A8EA-E1FB14366C52}" type="slidenum">
              <a:rPr lang="en-US" smtClean="0"/>
              <a:t>2</a:t>
            </a:fld>
            <a:endParaRPr lang="en-US"/>
          </a:p>
        </p:txBody>
      </p:sp>
    </p:spTree>
    <p:extLst>
      <p:ext uri="{BB962C8B-B14F-4D97-AF65-F5344CB8AC3E}">
        <p14:creationId xmlns:p14="http://schemas.microsoft.com/office/powerpoint/2010/main" val="140436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STATUS SUMMARY (ICS FORM 209-CG) </a:t>
            </a:r>
          </a:p>
          <a:p>
            <a:endParaRPr lang="en-US" dirty="0"/>
          </a:p>
          <a:p>
            <a:r>
              <a:rPr lang="en-US" b="1" dirty="0"/>
              <a:t>Purpose. </a:t>
            </a:r>
            <a:r>
              <a:rPr lang="en-US" dirty="0"/>
              <a:t>The Status Summary: </a:t>
            </a:r>
          </a:p>
          <a:p>
            <a:pPr marL="342900" indent="-342900">
              <a:buAutoNum type="arabicPeriod"/>
            </a:pPr>
            <a:r>
              <a:rPr lang="en-US" dirty="0"/>
              <a:t>Is used by Situation Unit personnel for posting information on Status Boards or attaching as a file to the MISLE Case. </a:t>
            </a:r>
          </a:p>
          <a:p>
            <a:pPr marL="342900" indent="-342900">
              <a:buAutoNum type="arabicPeriod"/>
            </a:pPr>
            <a:r>
              <a:rPr lang="en-US" dirty="0"/>
              <a:t>Is duplicated and provided to Command Staff members, giving them basic information for planning for the next operational period. </a:t>
            </a:r>
          </a:p>
          <a:p>
            <a:pPr marL="342900" indent="-342900">
              <a:buAutoNum type="arabicPeriod"/>
            </a:pPr>
            <a:r>
              <a:rPr lang="en-US" dirty="0"/>
              <a:t>Provides information to the Information Officer for preparing news media releases. </a:t>
            </a:r>
          </a:p>
          <a:p>
            <a:pPr marL="342900" indent="-342900">
              <a:buAutoNum type="arabicPeriod"/>
            </a:pPr>
            <a:r>
              <a:rPr lang="en-US" dirty="0"/>
              <a:t>Summarizes incident information for local and off-site coordination/operations centers. </a:t>
            </a:r>
          </a:p>
          <a:p>
            <a:pPr marL="342900" indent="-342900">
              <a:buAutoNum type="arabicPeriod"/>
            </a:pPr>
            <a:endParaRPr lang="en-US" dirty="0"/>
          </a:p>
          <a:p>
            <a:pPr marL="0" indent="0">
              <a:buNone/>
            </a:pPr>
            <a:r>
              <a:rPr lang="en-US" i="1" dirty="0"/>
              <a:t>Coast Guard typically uses an incident-specific modified version of this form for rolling up unit reports and creating a consolidated report up to District/Area Commands at regular intervals.</a:t>
            </a:r>
          </a:p>
          <a:p>
            <a:pPr marL="342900" indent="-342900">
              <a:buAutoNum type="arabicPeriod"/>
            </a:pPr>
            <a:endParaRPr lang="en-US" dirty="0"/>
          </a:p>
          <a:p>
            <a:pPr marL="0" indent="0">
              <a:buNone/>
            </a:pPr>
            <a:r>
              <a:rPr lang="en-US" b="1" dirty="0"/>
              <a:t>Preparation. </a:t>
            </a:r>
            <a:r>
              <a:rPr lang="en-US" dirty="0"/>
              <a:t>The Situation Unit prepares the Status Summary. </a:t>
            </a:r>
          </a:p>
          <a:p>
            <a:pPr marL="0" indent="0">
              <a:buNone/>
            </a:pPr>
            <a:r>
              <a:rPr lang="en-US" dirty="0"/>
              <a:t>Resources information should be obtained from the Resources Unit. It may be scheduled for presentation to the Planning Section Chief and other General Staff members prior to each Planning Meeting and may be required at more frequent intervals by the Unified Command or Planning Section Chief. Suggested sources of information are noted in brackets. </a:t>
            </a:r>
          </a:p>
          <a:p>
            <a:pPr marL="0" indent="0">
              <a:buNone/>
            </a:pPr>
            <a:endParaRPr lang="en-US" dirty="0"/>
          </a:p>
          <a:p>
            <a:pPr marL="0" indent="0">
              <a:buNone/>
            </a:pPr>
            <a:r>
              <a:rPr lang="en-US" dirty="0"/>
              <a:t>Note: The values on the ICS form 209-CG are the best available estimates at the Time of Report (Item # 2 on form). </a:t>
            </a:r>
          </a:p>
          <a:p>
            <a:pPr marL="0" indent="0">
              <a:buNone/>
            </a:pPr>
            <a:endParaRPr lang="en-US" dirty="0"/>
          </a:p>
          <a:p>
            <a:pPr marL="0" indent="0">
              <a:buNone/>
            </a:pPr>
            <a:r>
              <a:rPr lang="en-US" dirty="0"/>
              <a:t>A suggested source within the ICS organization is noted in brackets [ ] at the top right of each section of the form. All fields need not be completed in order to distribute the form. </a:t>
            </a:r>
          </a:p>
          <a:p>
            <a:pPr marL="0" indent="0">
              <a:buNone/>
            </a:pPr>
            <a:endParaRPr lang="en-US" dirty="0"/>
          </a:p>
          <a:p>
            <a:pPr marL="0" indent="0">
              <a:buNone/>
            </a:pPr>
            <a:r>
              <a:rPr lang="en-US" b="1" dirty="0"/>
              <a:t>Distribution. </a:t>
            </a:r>
            <a:r>
              <a:rPr lang="en-US" dirty="0"/>
              <a:t>When completed, the form is duplicated and copies are distributed to the Unified Command and staff, and all Section Chiefs, Planning Section Unit Leaders, and the Joint Information Center. </a:t>
            </a:r>
          </a:p>
          <a:p>
            <a:pPr marL="0" indent="0">
              <a:buNone/>
            </a:pPr>
            <a:r>
              <a:rPr lang="en-US" dirty="0"/>
              <a:t>It is also posted on a status board located at the ICP. All completed original forms MUST be given to the Documentation Unit. </a:t>
            </a:r>
          </a:p>
        </p:txBody>
      </p:sp>
      <p:sp>
        <p:nvSpPr>
          <p:cNvPr id="4" name="Slide Number Placeholder 3"/>
          <p:cNvSpPr>
            <a:spLocks noGrp="1"/>
          </p:cNvSpPr>
          <p:nvPr>
            <p:ph type="sldNum" sz="quarter" idx="5"/>
          </p:nvPr>
        </p:nvSpPr>
        <p:spPr/>
        <p:txBody>
          <a:bodyPr/>
          <a:lstStyle/>
          <a:p>
            <a:fld id="{BA37591A-20ED-485E-A8EA-E1FB14366C52}" type="slidenum">
              <a:rPr lang="en-US" smtClean="0"/>
              <a:t>20</a:t>
            </a:fld>
            <a:endParaRPr lang="en-US"/>
          </a:p>
        </p:txBody>
      </p:sp>
    </p:spTree>
    <p:extLst>
      <p:ext uri="{BB962C8B-B14F-4D97-AF65-F5344CB8AC3E}">
        <p14:creationId xmlns:p14="http://schemas.microsoft.com/office/powerpoint/2010/main" val="3708137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STATUS SUMMARY (ICS FORM 209-CG) </a:t>
            </a:r>
          </a:p>
          <a:p>
            <a:endParaRPr lang="en-US" dirty="0"/>
          </a:p>
          <a:p>
            <a:r>
              <a:rPr lang="en-US" b="1" dirty="0"/>
              <a:t>Purpose. </a:t>
            </a:r>
            <a:r>
              <a:rPr lang="en-US" dirty="0"/>
              <a:t>The Status Summary: </a:t>
            </a:r>
          </a:p>
          <a:p>
            <a:pPr marL="342900" indent="-342900">
              <a:buAutoNum type="arabicPeriod"/>
            </a:pPr>
            <a:r>
              <a:rPr lang="en-US" dirty="0"/>
              <a:t>Is used by Situation Unit personnel for posting information on Status Boards or attaching as a file to the MISLE Case. </a:t>
            </a:r>
          </a:p>
          <a:p>
            <a:pPr marL="342900" indent="-342900">
              <a:buAutoNum type="arabicPeriod"/>
            </a:pPr>
            <a:r>
              <a:rPr lang="en-US" dirty="0"/>
              <a:t>Is duplicated and provided to Command Staff members, giving them basic information for planning for the next operational period. </a:t>
            </a:r>
          </a:p>
          <a:p>
            <a:pPr marL="342900" indent="-342900">
              <a:buAutoNum type="arabicPeriod"/>
            </a:pPr>
            <a:r>
              <a:rPr lang="en-US" dirty="0"/>
              <a:t>Provides information to the Information Officer for preparing news media releases. </a:t>
            </a:r>
          </a:p>
          <a:p>
            <a:pPr marL="342900" indent="-342900">
              <a:buAutoNum type="arabicPeriod"/>
            </a:pPr>
            <a:r>
              <a:rPr lang="en-US" dirty="0"/>
              <a:t>Summarizes incident information for local and off-site coordination/operations centers. </a:t>
            </a:r>
          </a:p>
          <a:p>
            <a:pPr marL="342900" indent="-342900">
              <a:buAutoNum type="arabicPeriod"/>
            </a:pPr>
            <a:endParaRPr lang="en-US" dirty="0"/>
          </a:p>
          <a:p>
            <a:pPr marL="0" indent="0">
              <a:buNone/>
            </a:pPr>
            <a:r>
              <a:rPr lang="en-US" i="1" dirty="0"/>
              <a:t>Coast Guard typically uses an incident-specific modified version of this form for rolling up unit reports and creating a consolidated report up to District/Area Commands at regular intervals.</a:t>
            </a:r>
          </a:p>
          <a:p>
            <a:pPr marL="342900" indent="-342900">
              <a:buAutoNum type="arabicPeriod"/>
            </a:pPr>
            <a:endParaRPr lang="en-US" dirty="0"/>
          </a:p>
          <a:p>
            <a:pPr marL="0" indent="0">
              <a:buNone/>
            </a:pPr>
            <a:r>
              <a:rPr lang="en-US" b="1" dirty="0"/>
              <a:t>Preparation. </a:t>
            </a:r>
            <a:r>
              <a:rPr lang="en-US" dirty="0"/>
              <a:t>The Situation Unit prepares the Status Summary. </a:t>
            </a:r>
          </a:p>
          <a:p>
            <a:pPr marL="0" indent="0">
              <a:buNone/>
            </a:pPr>
            <a:r>
              <a:rPr lang="en-US" dirty="0"/>
              <a:t>Resources information should be obtained from the Resources Unit. It may be scheduled for presentation to the Planning Section Chief and other General Staff members prior to each Planning Meeting and may be required at more frequent intervals by the Unified Command or Planning Section Chief. Suggested sources of information are noted in brackets. </a:t>
            </a:r>
          </a:p>
          <a:p>
            <a:pPr marL="0" indent="0">
              <a:buNone/>
            </a:pPr>
            <a:endParaRPr lang="en-US" dirty="0"/>
          </a:p>
          <a:p>
            <a:pPr marL="0" indent="0">
              <a:buNone/>
            </a:pPr>
            <a:r>
              <a:rPr lang="en-US" dirty="0"/>
              <a:t>Note: The values on the ICS form 209-CG are the best available estimates at the Time of Report (Item # 2 on form). </a:t>
            </a:r>
          </a:p>
          <a:p>
            <a:pPr marL="0" indent="0">
              <a:buNone/>
            </a:pPr>
            <a:endParaRPr lang="en-US" dirty="0"/>
          </a:p>
          <a:p>
            <a:pPr marL="0" indent="0">
              <a:buNone/>
            </a:pPr>
            <a:r>
              <a:rPr lang="en-US" dirty="0"/>
              <a:t>A suggested source within the ICS organization is noted in brackets [ ] at the top right of each section of the form. All fields need not be completed in order to distribute the form. </a:t>
            </a:r>
          </a:p>
          <a:p>
            <a:pPr marL="0" indent="0">
              <a:buNone/>
            </a:pPr>
            <a:endParaRPr lang="en-US" dirty="0"/>
          </a:p>
          <a:p>
            <a:pPr marL="0" indent="0">
              <a:buNone/>
            </a:pPr>
            <a:r>
              <a:rPr lang="en-US" b="1" dirty="0"/>
              <a:t>Distribution. </a:t>
            </a:r>
            <a:r>
              <a:rPr lang="en-US" dirty="0"/>
              <a:t>When completed, the form is duplicated and copies are distributed to the Unified Command and staff, and all Section Chiefs, Planning Section Unit Leaders, and the Joint Information Center. </a:t>
            </a:r>
          </a:p>
          <a:p>
            <a:pPr marL="0" indent="0">
              <a:buNone/>
            </a:pPr>
            <a:r>
              <a:rPr lang="en-US" dirty="0"/>
              <a:t>It is also posted on a status board located at the ICP. All completed original forms MUST be given to the Documentation Unit. </a:t>
            </a:r>
          </a:p>
        </p:txBody>
      </p:sp>
      <p:sp>
        <p:nvSpPr>
          <p:cNvPr id="4" name="Slide Number Placeholder 3"/>
          <p:cNvSpPr>
            <a:spLocks noGrp="1"/>
          </p:cNvSpPr>
          <p:nvPr>
            <p:ph type="sldNum" sz="quarter" idx="5"/>
          </p:nvPr>
        </p:nvSpPr>
        <p:spPr/>
        <p:txBody>
          <a:bodyPr/>
          <a:lstStyle/>
          <a:p>
            <a:fld id="{BA37591A-20ED-485E-A8EA-E1FB14366C52}" type="slidenum">
              <a:rPr lang="en-US" smtClean="0"/>
              <a:t>21</a:t>
            </a:fld>
            <a:endParaRPr lang="en-US"/>
          </a:p>
        </p:txBody>
      </p:sp>
    </p:spTree>
    <p:extLst>
      <p:ext uri="{BB962C8B-B14F-4D97-AF65-F5344CB8AC3E}">
        <p14:creationId xmlns:p14="http://schemas.microsoft.com/office/powerpoint/2010/main" val="268452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STATUS SUMMARY (ICS FORM 209-CG) </a:t>
            </a:r>
          </a:p>
          <a:p>
            <a:endParaRPr lang="en-US" dirty="0"/>
          </a:p>
          <a:p>
            <a:r>
              <a:rPr lang="en-US" b="1" dirty="0"/>
              <a:t>Purpose. </a:t>
            </a:r>
            <a:r>
              <a:rPr lang="en-US" dirty="0"/>
              <a:t>The Status Summary: </a:t>
            </a:r>
          </a:p>
          <a:p>
            <a:pPr marL="342900" indent="-342900">
              <a:buAutoNum type="arabicPeriod"/>
            </a:pPr>
            <a:r>
              <a:rPr lang="en-US" dirty="0"/>
              <a:t>Is used by Situation Unit personnel for posting information on Status Boards or attaching as a file to the MISLE Case. </a:t>
            </a:r>
          </a:p>
          <a:p>
            <a:pPr marL="342900" indent="-342900">
              <a:buAutoNum type="arabicPeriod"/>
            </a:pPr>
            <a:r>
              <a:rPr lang="en-US" dirty="0"/>
              <a:t>Is duplicated and provided to Command Staff members, giving them basic information for planning for the next operational period. </a:t>
            </a:r>
          </a:p>
          <a:p>
            <a:pPr marL="342900" indent="-342900">
              <a:buAutoNum type="arabicPeriod"/>
            </a:pPr>
            <a:r>
              <a:rPr lang="en-US" dirty="0"/>
              <a:t>Provides information to the Information Officer for preparing news media releases. </a:t>
            </a:r>
          </a:p>
          <a:p>
            <a:pPr marL="342900" indent="-342900">
              <a:buAutoNum type="arabicPeriod"/>
            </a:pPr>
            <a:r>
              <a:rPr lang="en-US" dirty="0"/>
              <a:t>Summarizes incident information for local and off-site coordination/operations centers. </a:t>
            </a:r>
          </a:p>
          <a:p>
            <a:pPr marL="342900" indent="-342900">
              <a:buAutoNum type="arabicPeriod"/>
            </a:pPr>
            <a:endParaRPr lang="en-US" dirty="0"/>
          </a:p>
          <a:p>
            <a:pPr marL="0" indent="0">
              <a:buNone/>
            </a:pPr>
            <a:r>
              <a:rPr lang="en-US" i="1" dirty="0"/>
              <a:t>Coast Guard typically uses an incident-specific modified version of this form for rolling up unit reports and creating a consolidated report up to District/Area Commands at regular intervals.</a:t>
            </a:r>
          </a:p>
          <a:p>
            <a:pPr marL="342900" indent="-342900">
              <a:buAutoNum type="arabicPeriod"/>
            </a:pPr>
            <a:endParaRPr lang="en-US" dirty="0"/>
          </a:p>
          <a:p>
            <a:pPr marL="0" indent="0">
              <a:buNone/>
            </a:pPr>
            <a:r>
              <a:rPr lang="en-US" b="1" dirty="0"/>
              <a:t>Preparation. </a:t>
            </a:r>
            <a:r>
              <a:rPr lang="en-US" dirty="0"/>
              <a:t>The Situation Unit prepares the Status Summary. </a:t>
            </a:r>
          </a:p>
          <a:p>
            <a:pPr marL="0" indent="0">
              <a:buNone/>
            </a:pPr>
            <a:r>
              <a:rPr lang="en-US" dirty="0"/>
              <a:t>Resources information should be obtained from the Resources Unit. It may be scheduled for presentation to the Planning Section Chief and other General Staff members prior to each Planning Meeting and may be required at more frequent intervals by the Unified Command or Planning Section Chief. Suggested sources of information are noted in brackets. </a:t>
            </a:r>
          </a:p>
          <a:p>
            <a:pPr marL="0" indent="0">
              <a:buNone/>
            </a:pPr>
            <a:endParaRPr lang="en-US" dirty="0"/>
          </a:p>
          <a:p>
            <a:pPr marL="0" indent="0">
              <a:buNone/>
            </a:pPr>
            <a:r>
              <a:rPr lang="en-US" dirty="0"/>
              <a:t>Note: The values on the ICS form 209-CG are the best available estimates at the Time of Report (Item # 2 on form). </a:t>
            </a:r>
          </a:p>
          <a:p>
            <a:pPr marL="0" indent="0">
              <a:buNone/>
            </a:pPr>
            <a:endParaRPr lang="en-US" dirty="0"/>
          </a:p>
          <a:p>
            <a:pPr marL="0" indent="0">
              <a:buNone/>
            </a:pPr>
            <a:r>
              <a:rPr lang="en-US" dirty="0"/>
              <a:t>A suggested source within the ICS organization is noted in brackets [ ] at the top right of each section of the form. All fields need not be completed in order to distribute the form. </a:t>
            </a:r>
          </a:p>
          <a:p>
            <a:pPr marL="0" indent="0">
              <a:buNone/>
            </a:pPr>
            <a:endParaRPr lang="en-US" dirty="0"/>
          </a:p>
          <a:p>
            <a:pPr marL="0" indent="0">
              <a:buNone/>
            </a:pPr>
            <a:r>
              <a:rPr lang="en-US" b="1" dirty="0"/>
              <a:t>Distribution. </a:t>
            </a:r>
            <a:r>
              <a:rPr lang="en-US" dirty="0"/>
              <a:t>When completed, the form is duplicated and copies are distributed to the Unified Command and staff, and all Section Chiefs, Planning Section Unit Leaders, and the Joint Information Center. </a:t>
            </a:r>
          </a:p>
          <a:p>
            <a:pPr marL="0" indent="0">
              <a:buNone/>
            </a:pPr>
            <a:r>
              <a:rPr lang="en-US" dirty="0"/>
              <a:t>It is also posted on a status board located at the ICP. All completed original forms MUST be given to the Documentation Unit. </a:t>
            </a:r>
          </a:p>
        </p:txBody>
      </p:sp>
      <p:sp>
        <p:nvSpPr>
          <p:cNvPr id="4" name="Slide Number Placeholder 3"/>
          <p:cNvSpPr>
            <a:spLocks noGrp="1"/>
          </p:cNvSpPr>
          <p:nvPr>
            <p:ph type="sldNum" sz="quarter" idx="5"/>
          </p:nvPr>
        </p:nvSpPr>
        <p:spPr/>
        <p:txBody>
          <a:bodyPr/>
          <a:lstStyle/>
          <a:p>
            <a:fld id="{BA37591A-20ED-485E-A8EA-E1FB14366C52}" type="slidenum">
              <a:rPr lang="en-US" smtClean="0"/>
              <a:t>22</a:t>
            </a:fld>
            <a:endParaRPr lang="en-US"/>
          </a:p>
        </p:txBody>
      </p:sp>
    </p:spTree>
    <p:extLst>
      <p:ext uri="{BB962C8B-B14F-4D97-AF65-F5344CB8AC3E}">
        <p14:creationId xmlns:p14="http://schemas.microsoft.com/office/powerpoint/2010/main" val="718533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incident documentation include IAP(s), incident reports, communication logs, injury claims, and situation status reports. Some of the documents may originate in other sections. The DOCL should ensure each section is maintaining and providing appropriate documents. </a:t>
            </a:r>
          </a:p>
          <a:p>
            <a:endParaRPr lang="en-US" dirty="0"/>
          </a:p>
          <a:p>
            <a:pPr marL="285750" indent="-285750">
              <a:buFont typeface="Arial" panose="020B0604020202020204" pitchFamily="34" charset="0"/>
              <a:buChar char="•"/>
            </a:pPr>
            <a:r>
              <a:rPr lang="en-US" dirty="0"/>
              <a:t>Develop a documentation plan to include archival of all incident specific information data as defined in the Information Management Plan. </a:t>
            </a:r>
          </a:p>
          <a:p>
            <a:pPr marL="285750" indent="-285750">
              <a:buFont typeface="Arial" panose="020B0604020202020204" pitchFamily="34" charset="0"/>
              <a:buChar char="•"/>
            </a:pPr>
            <a:r>
              <a:rPr lang="en-US" dirty="0"/>
              <a:t>Coordinate with the COML to ensure electronically stored information meets legal documentation and archival requirements. </a:t>
            </a:r>
          </a:p>
          <a:p>
            <a:pPr marL="285750" indent="-285750">
              <a:buFont typeface="Arial" panose="020B0604020202020204" pitchFamily="34" charset="0"/>
              <a:buChar char="•"/>
            </a:pPr>
            <a:r>
              <a:rPr lang="en-US" dirty="0"/>
              <a:t>To the greatest extent possible the data archive should be readily recoverable and searchable. </a:t>
            </a:r>
          </a:p>
          <a:p>
            <a:pPr marL="285750" indent="-285750">
              <a:buFont typeface="Arial" panose="020B0604020202020204" pitchFamily="34" charset="0"/>
              <a:buChar char="•"/>
            </a:pPr>
            <a:r>
              <a:rPr lang="en-US" dirty="0"/>
              <a:t>Ensure appropriate level of documentation storage is maintained based on the level of classification of the information being stored. </a:t>
            </a:r>
          </a:p>
          <a:p>
            <a:pPr marL="285750" indent="-285750">
              <a:buFont typeface="Arial" panose="020B0604020202020204" pitchFamily="34" charset="0"/>
              <a:buChar char="•"/>
            </a:pPr>
            <a:r>
              <a:rPr lang="en-US" dirty="0"/>
              <a:t>Maintain the Incident Open Action Tracker (ICS 233- CG). </a:t>
            </a:r>
          </a:p>
          <a:p>
            <a:pPr marL="285750" indent="-285750">
              <a:buFont typeface="Arial" panose="020B0604020202020204" pitchFamily="34" charset="0"/>
              <a:buChar char="•"/>
            </a:pPr>
            <a:r>
              <a:rPr lang="en-US" dirty="0"/>
              <a:t>Establish duplication service and respond to duplication requests. </a:t>
            </a:r>
          </a:p>
          <a:p>
            <a:pPr marL="285750" indent="-285750">
              <a:buFont typeface="Arial" panose="020B0604020202020204" pitchFamily="34" charset="0"/>
              <a:buChar char="•"/>
            </a:pPr>
            <a:r>
              <a:rPr lang="en-US" dirty="0"/>
              <a:t>File all official forms and reports. </a:t>
            </a:r>
          </a:p>
          <a:p>
            <a:pPr marL="285750" indent="-285750">
              <a:buFont typeface="Arial" panose="020B0604020202020204" pitchFamily="34" charset="0"/>
              <a:buChar char="•"/>
            </a:pPr>
            <a:r>
              <a:rPr lang="en-US" dirty="0"/>
              <a:t>Develop a Freedom of Information Act (FOIA) plan in coordination the LOFR and with appropriate legal input. </a:t>
            </a:r>
          </a:p>
        </p:txBody>
      </p:sp>
      <p:sp>
        <p:nvSpPr>
          <p:cNvPr id="4" name="Slide Number Placeholder 3"/>
          <p:cNvSpPr>
            <a:spLocks noGrp="1"/>
          </p:cNvSpPr>
          <p:nvPr>
            <p:ph type="sldNum" sz="quarter" idx="5"/>
          </p:nvPr>
        </p:nvSpPr>
        <p:spPr/>
        <p:txBody>
          <a:bodyPr/>
          <a:lstStyle/>
          <a:p>
            <a:fld id="{BA37591A-20ED-485E-A8EA-E1FB14366C52}" type="slidenum">
              <a:rPr lang="en-US" smtClean="0"/>
              <a:t>23</a:t>
            </a:fld>
            <a:endParaRPr lang="en-US"/>
          </a:p>
        </p:txBody>
      </p:sp>
    </p:spTree>
    <p:extLst>
      <p:ext uri="{BB962C8B-B14F-4D97-AF65-F5344CB8AC3E}">
        <p14:creationId xmlns:p14="http://schemas.microsoft.com/office/powerpoint/2010/main" val="2564438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DMOB is responsible for developing the Incident Demobilization Plan. On large incidents, demobilization can be very complex, requiring a separate planning activity.</a:t>
            </a:r>
          </a:p>
          <a:p>
            <a:endParaRPr lang="en-US" dirty="0"/>
          </a:p>
          <a:p>
            <a:r>
              <a:rPr lang="en-US" dirty="0"/>
              <a:t>Develop an Incident Demobilization Plan that should include: </a:t>
            </a:r>
          </a:p>
          <a:p>
            <a:pPr marL="342900" indent="-342900">
              <a:buAutoNum type="arabicPeriod"/>
            </a:pPr>
            <a:r>
              <a:rPr lang="en-US" dirty="0"/>
              <a:t>General information section. </a:t>
            </a:r>
          </a:p>
          <a:p>
            <a:pPr marL="342900" indent="-342900">
              <a:buAutoNum type="arabicPeriod"/>
            </a:pPr>
            <a:r>
              <a:rPr lang="en-US" dirty="0"/>
              <a:t>Responsibilities section. </a:t>
            </a:r>
          </a:p>
          <a:p>
            <a:pPr marL="342900" indent="-342900">
              <a:buAutoNum type="arabicPeriod"/>
            </a:pPr>
            <a:r>
              <a:rPr lang="en-US" dirty="0"/>
              <a:t>Release priorities. </a:t>
            </a:r>
          </a:p>
          <a:p>
            <a:pPr marL="342900" indent="-342900">
              <a:buAutoNum type="arabicPeriod"/>
            </a:pPr>
            <a:r>
              <a:rPr lang="en-US" dirty="0"/>
              <a:t>Release procedures (including unique procedures needed for Reserve members). </a:t>
            </a:r>
          </a:p>
          <a:p>
            <a:pPr marL="342900" indent="-342900">
              <a:buAutoNum type="arabicPeriod"/>
            </a:pPr>
            <a:r>
              <a:rPr lang="en-US" dirty="0"/>
              <a:t>Demobilization Checkout Form (ICS 221-CG). </a:t>
            </a:r>
          </a:p>
          <a:p>
            <a:pPr marL="342900" indent="-342900">
              <a:buAutoNum type="arabicPeriod"/>
            </a:pPr>
            <a:endParaRPr lang="en-US" dirty="0"/>
          </a:p>
          <a:p>
            <a:pPr marL="0" indent="0">
              <a:buNone/>
            </a:pPr>
            <a:r>
              <a:rPr lang="en-US" dirty="0"/>
              <a:t>Prepare appropriate directories (e.g., maps and instructions) for inclusion in the demobilization plan.</a:t>
            </a:r>
          </a:p>
          <a:p>
            <a:pPr marL="0" indent="0">
              <a:buNone/>
            </a:pPr>
            <a:r>
              <a:rPr lang="en-US" dirty="0"/>
              <a:t>Track all demobilized tactical resources and overhead personnel to their home unit. </a:t>
            </a:r>
          </a:p>
          <a:p>
            <a:pPr marL="0" indent="0">
              <a:buNone/>
            </a:pPr>
            <a:r>
              <a:rPr lang="en-US" dirty="0"/>
              <a:t>Distribute demobilization plan (on and off-site). </a:t>
            </a:r>
          </a:p>
          <a:p>
            <a:pPr marL="0" indent="0">
              <a:buNone/>
            </a:pPr>
            <a:r>
              <a:rPr lang="en-US" dirty="0"/>
              <a:t>Provide status reports to appropriate requestors.</a:t>
            </a:r>
          </a:p>
        </p:txBody>
      </p:sp>
      <p:sp>
        <p:nvSpPr>
          <p:cNvPr id="4" name="Slide Number Placeholder 3"/>
          <p:cNvSpPr>
            <a:spLocks noGrp="1"/>
          </p:cNvSpPr>
          <p:nvPr>
            <p:ph type="sldNum" sz="quarter" idx="5"/>
          </p:nvPr>
        </p:nvSpPr>
        <p:spPr/>
        <p:txBody>
          <a:bodyPr/>
          <a:lstStyle/>
          <a:p>
            <a:fld id="{BA37591A-20ED-485E-A8EA-E1FB14366C52}" type="slidenum">
              <a:rPr lang="en-US" smtClean="0"/>
              <a:t>24</a:t>
            </a:fld>
            <a:endParaRPr lang="en-US"/>
          </a:p>
        </p:txBody>
      </p:sp>
    </p:spTree>
    <p:extLst>
      <p:ext uri="{BB962C8B-B14F-4D97-AF65-F5344CB8AC3E}">
        <p14:creationId xmlns:p14="http://schemas.microsoft.com/office/powerpoint/2010/main" val="3746153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TENTATIVE RELEASE LIST (ICS 236-CG) </a:t>
            </a:r>
          </a:p>
          <a:p>
            <a:endParaRPr lang="en-US" dirty="0"/>
          </a:p>
          <a:p>
            <a:r>
              <a:rPr lang="en-US" b="1" dirty="0"/>
              <a:t>Purpose. </a:t>
            </a:r>
            <a:r>
              <a:rPr lang="en-US" dirty="0"/>
              <a:t>The Tentative Release List is a optional form used by Command and General Staff to identify excess or surplus resources on the incident for the Demobilization Unit Leader. </a:t>
            </a:r>
          </a:p>
          <a:p>
            <a:endParaRPr lang="en-US" dirty="0"/>
          </a:p>
          <a:p>
            <a:r>
              <a:rPr lang="en-US" b="1" dirty="0"/>
              <a:t>Preparation. </a:t>
            </a:r>
            <a:r>
              <a:rPr lang="en-US" dirty="0"/>
              <a:t>The Tentative Release List is prepared by the Command and General Staff after receiving input from their staff on any surplus resources at least 24 hours in advance of their anticipated demobilization time. </a:t>
            </a:r>
          </a:p>
          <a:p>
            <a:endParaRPr lang="en-US" dirty="0"/>
          </a:p>
          <a:p>
            <a:r>
              <a:rPr lang="en-US" dirty="0"/>
              <a:t>The Resources Unit Leader will work with the Operations Section Chief to identify Operations resources. </a:t>
            </a:r>
          </a:p>
          <a:p>
            <a:endParaRPr lang="en-US" dirty="0"/>
          </a:p>
          <a:p>
            <a:r>
              <a:rPr lang="en-US" dirty="0"/>
              <a:t>The list of identified surplus resources is given to the Section Chief/Command Staff Officer who will sign and forward to the Demobilization unit. </a:t>
            </a:r>
          </a:p>
          <a:p>
            <a:endParaRPr lang="en-US" dirty="0"/>
          </a:p>
          <a:p>
            <a:r>
              <a:rPr lang="en-US" dirty="0"/>
              <a:t>The Demobilization Unit will compile a tentative list of surplus resources from these lists from all Command and General Staff and submit a consolidated release list to the Incident Commander/Unified Command for approval (via the Planning Section Chief). </a:t>
            </a:r>
          </a:p>
          <a:p>
            <a:endParaRPr lang="en-US" dirty="0"/>
          </a:p>
          <a:p>
            <a:r>
              <a:rPr lang="en-US" b="1" dirty="0"/>
              <a:t>Distribution</a:t>
            </a:r>
            <a:r>
              <a:rPr lang="en-US" dirty="0"/>
              <a:t>. The Tentative Release List is given to the Demobilization Unit Leader. All completed original forms MUST be given to the Documentation Unit. </a:t>
            </a:r>
          </a:p>
        </p:txBody>
      </p:sp>
      <p:sp>
        <p:nvSpPr>
          <p:cNvPr id="4" name="Slide Number Placeholder 3"/>
          <p:cNvSpPr>
            <a:spLocks noGrp="1"/>
          </p:cNvSpPr>
          <p:nvPr>
            <p:ph type="sldNum" sz="quarter" idx="5"/>
          </p:nvPr>
        </p:nvSpPr>
        <p:spPr/>
        <p:txBody>
          <a:bodyPr/>
          <a:lstStyle/>
          <a:p>
            <a:fld id="{BA37591A-20ED-485E-A8EA-E1FB14366C52}" type="slidenum">
              <a:rPr lang="en-US" smtClean="0"/>
              <a:t>25</a:t>
            </a:fld>
            <a:endParaRPr lang="en-US"/>
          </a:p>
        </p:txBody>
      </p:sp>
    </p:spTree>
    <p:extLst>
      <p:ext uri="{BB962C8B-B14F-4D97-AF65-F5344CB8AC3E}">
        <p14:creationId xmlns:p14="http://schemas.microsoft.com/office/powerpoint/2010/main" val="2227694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ICS 221 Demobilization Check-Out </a:t>
            </a:r>
          </a:p>
          <a:p>
            <a:endParaRPr lang="en-US" dirty="0"/>
          </a:p>
          <a:p>
            <a:r>
              <a:rPr lang="en-US" b="1" dirty="0"/>
              <a:t>Purpose. </a:t>
            </a:r>
            <a:r>
              <a:rPr lang="en-US" dirty="0"/>
              <a:t>The Demobilization Check-Out (ICS 221) ensures that resources checking out of the incident have completed all appropriate incident business, and provides the Planning Section information on resources released from the incident. </a:t>
            </a:r>
          </a:p>
          <a:p>
            <a:endParaRPr lang="en-US" dirty="0"/>
          </a:p>
          <a:p>
            <a:r>
              <a:rPr lang="en-US" dirty="0"/>
              <a:t>Demobilization is a planned process and this form assists with that planning. </a:t>
            </a:r>
          </a:p>
          <a:p>
            <a:endParaRPr lang="en-US" dirty="0"/>
          </a:p>
          <a:p>
            <a:r>
              <a:rPr lang="en-US" b="1" dirty="0"/>
              <a:t>Preparation. </a:t>
            </a:r>
            <a:r>
              <a:rPr lang="en-US" dirty="0"/>
              <a:t>The ICS 221 is initiated by the Planning Section, or a Demobilization Unit Leader if designated. The Demobilization Unit Leader completes the top portion of the form and checks the appropriate boxes in Block 6 that may need attention after the Resources Unit Leader has given written notification that the resource is no longer needed. The individual resource will have the appropriate overhead personnel sign off on any checked box(es) in Block 6 prior to release from the incident. </a:t>
            </a:r>
          </a:p>
          <a:p>
            <a:endParaRPr lang="en-US" dirty="0"/>
          </a:p>
          <a:p>
            <a:r>
              <a:rPr lang="en-US" b="1" dirty="0"/>
              <a:t>Distribution. </a:t>
            </a:r>
            <a:r>
              <a:rPr lang="en-US" dirty="0"/>
              <a:t>After completion, the ICS 221 is returned to the Demobilization Unit Leader or the Planning Section. All completed original forms must be given to the Documentation Unit. </a:t>
            </a:r>
          </a:p>
          <a:p>
            <a:endParaRPr lang="en-US" dirty="0"/>
          </a:p>
          <a:p>
            <a:r>
              <a:rPr lang="en-US" dirty="0"/>
              <a:t>Personnel may request to retain a copy of the ICS 221. </a:t>
            </a:r>
          </a:p>
        </p:txBody>
      </p:sp>
      <p:sp>
        <p:nvSpPr>
          <p:cNvPr id="4" name="Slide Number Placeholder 3"/>
          <p:cNvSpPr>
            <a:spLocks noGrp="1"/>
          </p:cNvSpPr>
          <p:nvPr>
            <p:ph type="sldNum" sz="quarter" idx="5"/>
          </p:nvPr>
        </p:nvSpPr>
        <p:spPr/>
        <p:txBody>
          <a:bodyPr/>
          <a:lstStyle/>
          <a:p>
            <a:fld id="{BA37591A-20ED-485E-A8EA-E1FB14366C52}" type="slidenum">
              <a:rPr lang="en-US" smtClean="0"/>
              <a:t>26</a:t>
            </a:fld>
            <a:endParaRPr lang="en-US"/>
          </a:p>
        </p:txBody>
      </p:sp>
    </p:spTree>
    <p:extLst>
      <p:ext uri="{BB962C8B-B14F-4D97-AF65-F5344CB8AC3E}">
        <p14:creationId xmlns:p14="http://schemas.microsoft.com/office/powerpoint/2010/main" val="18945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ICS 221 Demobilization Check-Out </a:t>
            </a:r>
          </a:p>
          <a:p>
            <a:endParaRPr lang="en-US" dirty="0"/>
          </a:p>
          <a:p>
            <a:r>
              <a:rPr lang="en-US" b="1" dirty="0"/>
              <a:t>Purpose. </a:t>
            </a:r>
            <a:r>
              <a:rPr lang="en-US" dirty="0"/>
              <a:t>The Demobilization Check-Out (ICS 221) ensures that resources checking out of the incident have completed all appropriate incident business, and provides the Planning Section information on resources released from the incident. </a:t>
            </a:r>
          </a:p>
          <a:p>
            <a:endParaRPr lang="en-US" dirty="0"/>
          </a:p>
          <a:p>
            <a:r>
              <a:rPr lang="en-US" dirty="0"/>
              <a:t>Demobilization is a planned process and this form assists with that planning. </a:t>
            </a:r>
          </a:p>
          <a:p>
            <a:endParaRPr lang="en-US" dirty="0"/>
          </a:p>
          <a:p>
            <a:r>
              <a:rPr lang="en-US" b="1" dirty="0"/>
              <a:t>Preparation. </a:t>
            </a:r>
            <a:r>
              <a:rPr lang="en-US" dirty="0"/>
              <a:t>The ICS 221 is initiated by the Planning Section, or a Demobilization Unit Leader if designated. The Demobilization Unit Leader completes the top portion of the form and checks the appropriate boxes in Block 6 that may need attention after the Resources Unit Leader has given written notification that the resource is no longer needed. The individual resource will have the appropriate overhead personnel sign off on any checked box(es) in Block 6 prior to release from the incident. </a:t>
            </a:r>
          </a:p>
          <a:p>
            <a:endParaRPr lang="en-US" dirty="0"/>
          </a:p>
          <a:p>
            <a:r>
              <a:rPr lang="en-US" b="1" dirty="0"/>
              <a:t>Distribution. </a:t>
            </a:r>
            <a:r>
              <a:rPr lang="en-US" dirty="0"/>
              <a:t>After completion, the ICS 221 is returned to the Demobilization Unit Leader or the Planning Section. All completed original forms must be given to the Documentation Unit. </a:t>
            </a:r>
          </a:p>
          <a:p>
            <a:endParaRPr lang="en-US" dirty="0"/>
          </a:p>
          <a:p>
            <a:r>
              <a:rPr lang="en-US" dirty="0"/>
              <a:t>Personnel may request to retain a copy of the ICS 221. </a:t>
            </a:r>
          </a:p>
        </p:txBody>
      </p:sp>
      <p:sp>
        <p:nvSpPr>
          <p:cNvPr id="4" name="Slide Number Placeholder 3"/>
          <p:cNvSpPr>
            <a:spLocks noGrp="1"/>
          </p:cNvSpPr>
          <p:nvPr>
            <p:ph type="sldNum" sz="quarter" idx="5"/>
          </p:nvPr>
        </p:nvSpPr>
        <p:spPr/>
        <p:txBody>
          <a:bodyPr/>
          <a:lstStyle/>
          <a:p>
            <a:fld id="{BA37591A-20ED-485E-A8EA-E1FB14366C52}" type="slidenum">
              <a:rPr lang="en-US" smtClean="0"/>
              <a:t>27</a:t>
            </a:fld>
            <a:endParaRPr lang="en-US"/>
          </a:p>
        </p:txBody>
      </p:sp>
    </p:spTree>
    <p:extLst>
      <p:ext uri="{BB962C8B-B14F-4D97-AF65-F5344CB8AC3E}">
        <p14:creationId xmlns:p14="http://schemas.microsoft.com/office/powerpoint/2010/main" val="3138917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DEMOBILIZATION TRACKING TABLE (ICS 238-CG)</a:t>
            </a:r>
          </a:p>
          <a:p>
            <a:endParaRPr lang="en-US" dirty="0"/>
          </a:p>
          <a:p>
            <a:r>
              <a:rPr lang="en-US" b="1" dirty="0"/>
              <a:t>Purpose. </a:t>
            </a:r>
            <a:r>
              <a:rPr lang="en-US" dirty="0"/>
              <a:t>The Demobilization Tracking Table is an optional form used the Demobilization Unit Leader to track resources from start to finish of the incident (including demobilization and return to home unit). </a:t>
            </a:r>
          </a:p>
          <a:p>
            <a:endParaRPr lang="en-US" dirty="0"/>
          </a:p>
          <a:p>
            <a:r>
              <a:rPr lang="en-US" b="1" dirty="0"/>
              <a:t>Preparation. </a:t>
            </a:r>
            <a:r>
              <a:rPr lang="en-US" dirty="0"/>
              <a:t>The Demobilization Tracking Table is prepared by the Demobilization Unit Leader to track resources from start to finish of the incident using the information from the ICS-211 Check-In form. </a:t>
            </a:r>
          </a:p>
          <a:p>
            <a:r>
              <a:rPr lang="en-US" dirty="0"/>
              <a:t>Block’s 1 through 15 are taken directly from the ICS-211’s on the incident and block’s 16-20 are completed when resources are identified for demobilization from the approved release list. </a:t>
            </a:r>
          </a:p>
          <a:p>
            <a:endParaRPr lang="en-US" dirty="0"/>
          </a:p>
          <a:p>
            <a:r>
              <a:rPr lang="en-US" dirty="0"/>
              <a:t>If the ICS211’s were completed in Excel, then the information can be directly copied onto the ICS-238 form in Excel. Any columns not used in the demobilization process can be hidden in Excel (e.g. Block’s 14 and 15). </a:t>
            </a:r>
          </a:p>
          <a:p>
            <a:endParaRPr lang="en-US" dirty="0"/>
          </a:p>
          <a:p>
            <a:r>
              <a:rPr lang="en-US" dirty="0"/>
              <a:t>Also, after a resource has checked in at the home unit and is no longer tracked, that row can be hidden in Excel. The information can be sorted based on a particular column (e.g. Excess block is checked) to help sort and utilize information. In addition, additional columns can be added to track other information if needed (e.g. Reserve last duty day).</a:t>
            </a:r>
          </a:p>
          <a:p>
            <a:endParaRPr lang="en-US" dirty="0"/>
          </a:p>
          <a:p>
            <a:r>
              <a:rPr lang="en-US" b="1" dirty="0"/>
              <a:t>Distribution. </a:t>
            </a:r>
            <a:r>
              <a:rPr lang="en-US" dirty="0"/>
              <a:t>The Demobilization Tracking Table is prepared by and used by the Demobilization Unit Leader. All completed original forms MUST be given to the Documentation Unit. </a:t>
            </a:r>
          </a:p>
        </p:txBody>
      </p:sp>
      <p:sp>
        <p:nvSpPr>
          <p:cNvPr id="4" name="Slide Number Placeholder 3"/>
          <p:cNvSpPr>
            <a:spLocks noGrp="1"/>
          </p:cNvSpPr>
          <p:nvPr>
            <p:ph type="sldNum" sz="quarter" idx="5"/>
          </p:nvPr>
        </p:nvSpPr>
        <p:spPr/>
        <p:txBody>
          <a:bodyPr/>
          <a:lstStyle/>
          <a:p>
            <a:fld id="{BA37591A-20ED-485E-A8EA-E1FB14366C52}" type="slidenum">
              <a:rPr lang="en-US" smtClean="0"/>
              <a:t>28</a:t>
            </a:fld>
            <a:endParaRPr lang="en-US"/>
          </a:p>
        </p:txBody>
      </p:sp>
    </p:spTree>
    <p:extLst>
      <p:ext uri="{BB962C8B-B14F-4D97-AF65-F5344CB8AC3E}">
        <p14:creationId xmlns:p14="http://schemas.microsoft.com/office/powerpoint/2010/main" val="404971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ENVL is responsible for environmental matters associated with the response. </a:t>
            </a:r>
          </a:p>
          <a:p>
            <a:endParaRPr lang="en-US" dirty="0"/>
          </a:p>
          <a:p>
            <a:r>
              <a:rPr lang="en-US" dirty="0"/>
              <a:t>The ENVL prepares environmental data for the Situation Unit. </a:t>
            </a:r>
          </a:p>
          <a:p>
            <a:endParaRPr lang="en-US" dirty="0"/>
          </a:p>
          <a:p>
            <a:r>
              <a:rPr lang="en-US" dirty="0"/>
              <a:t>The ENVL should be from a public environmental or natural resource management agency to ensure compliance with applicable laws, regulations, and ordinances. </a:t>
            </a:r>
          </a:p>
          <a:p>
            <a:endParaRPr lang="en-US" dirty="0"/>
          </a:p>
          <a:p>
            <a:r>
              <a:rPr lang="en-US" dirty="0"/>
              <a:t>The National Oceanic and Atmospheric Administration (NOAA) Scientific Support Coordinator (SSC) will work closely with the Environmental Unit but does not typically fill the ENVL position.</a:t>
            </a:r>
          </a:p>
          <a:p>
            <a:endParaRPr lang="en-US" dirty="0"/>
          </a:p>
          <a:p>
            <a:pPr marL="285750" indent="-285750">
              <a:buFont typeface="Arial" panose="020B0604020202020204" pitchFamily="34" charset="0"/>
              <a:buChar char="•"/>
            </a:pPr>
            <a:r>
              <a:rPr lang="en-US" dirty="0"/>
              <a:t>provide input on wildlife protection strategies (e.g., removing oiled carcasses, pre-emptive capture, hazing, capture, and treatment). </a:t>
            </a:r>
          </a:p>
          <a:p>
            <a:pPr marL="285750" indent="-285750">
              <a:buFont typeface="Arial" panose="020B0604020202020204" pitchFamily="34" charset="0"/>
              <a:buChar char="•"/>
            </a:pPr>
            <a:r>
              <a:rPr lang="en-US" dirty="0"/>
              <a:t>Develop an Environmental Risk Communications enclosure to the Information Management Plan to assess and address stakeholder perceptions and concerns about environmental, safety, health risks, and hazards. </a:t>
            </a:r>
          </a:p>
          <a:p>
            <a:pPr marL="285750" indent="-285750">
              <a:buFont typeface="Arial" panose="020B0604020202020204" pitchFamily="34" charset="0"/>
              <a:buChar char="•"/>
            </a:pPr>
            <a:r>
              <a:rPr lang="en-US" dirty="0"/>
              <a:t>Coordinate with the LOFR, PIO, and SOFR to sample, compile, and assess data for stakeholder coordination plan, social media plan, and risk communications appendix (e.g., sample results, pollutant transport and fate, seafood safety, and dispersant). </a:t>
            </a:r>
          </a:p>
          <a:p>
            <a:pPr marL="285750" indent="-285750">
              <a:buFont typeface="Arial" panose="020B0604020202020204" pitchFamily="34" charset="0"/>
              <a:buChar char="•"/>
            </a:pPr>
            <a:r>
              <a:rPr lang="en-US" dirty="0"/>
              <a:t>Coordinate with the SSC and LOFR to develop an academia coordination plan as needed to address pollutant transport, fate, extent of contamination, and potential hazards to the public. J. Determine the extent, fate, and effects of contamination. </a:t>
            </a:r>
          </a:p>
          <a:p>
            <a:pPr marL="285750" indent="-285750">
              <a:buFont typeface="Arial" panose="020B0604020202020204" pitchFamily="34" charset="0"/>
              <a:buChar char="•"/>
            </a:pPr>
            <a:r>
              <a:rPr lang="en-US" dirty="0"/>
              <a:t>Acquire, distribute, and provide analysis of weather forecasts. </a:t>
            </a:r>
          </a:p>
          <a:p>
            <a:pPr marL="285750" indent="-285750">
              <a:buFont typeface="Arial" panose="020B0604020202020204" pitchFamily="34" charset="0"/>
              <a:buChar char="•"/>
            </a:pPr>
            <a:r>
              <a:rPr lang="en-US" dirty="0"/>
              <a:t>Monitor the environmental consequences of response actions. </a:t>
            </a:r>
          </a:p>
          <a:p>
            <a:pPr marL="285750" indent="-285750">
              <a:buFont typeface="Arial" panose="020B0604020202020204" pitchFamily="34" charset="0"/>
              <a:buChar char="•"/>
            </a:pPr>
            <a:r>
              <a:rPr lang="en-US" dirty="0"/>
              <a:t>Develop Shoreline Cleanup and Assessment Plans. </a:t>
            </a:r>
          </a:p>
          <a:p>
            <a:pPr marL="285750" indent="-285750">
              <a:buFont typeface="Arial" panose="020B0604020202020204" pitchFamily="34" charset="0"/>
              <a:buChar char="•"/>
            </a:pPr>
            <a:r>
              <a:rPr lang="en-US" dirty="0"/>
              <a:t>Identify the need for and prepare any special advisories or orders. </a:t>
            </a:r>
          </a:p>
          <a:p>
            <a:pPr marL="285750" indent="-285750">
              <a:buFont typeface="Arial" panose="020B0604020202020204" pitchFamily="34" charset="0"/>
              <a:buChar char="•"/>
            </a:pPr>
            <a:r>
              <a:rPr lang="en-US" dirty="0"/>
              <a:t>Identify the need for and obtain permits, consultations, and other authorizations, including Endangered Species Act (ESA) provisions.</a:t>
            </a:r>
          </a:p>
          <a:p>
            <a:endParaRPr lang="en-US" dirty="0"/>
          </a:p>
          <a:p>
            <a:r>
              <a:rPr lang="en-US" dirty="0"/>
              <a:t>Technical specialists assigned to the ENVL typically include:</a:t>
            </a:r>
          </a:p>
          <a:p>
            <a:pPr marL="285750" indent="-285750">
              <a:buFont typeface="Arial" panose="020B0604020202020204" pitchFamily="34" charset="0"/>
              <a:buChar char="•"/>
            </a:pPr>
            <a:r>
              <a:rPr lang="en-US" dirty="0"/>
              <a:t>Sampling</a:t>
            </a:r>
          </a:p>
          <a:p>
            <a:pPr marL="285750" indent="-285750">
              <a:buFont typeface="Arial" panose="020B0604020202020204" pitchFamily="34" charset="0"/>
              <a:buChar char="•"/>
            </a:pPr>
            <a:r>
              <a:rPr lang="en-US" dirty="0"/>
              <a:t>response technologies</a:t>
            </a:r>
          </a:p>
          <a:p>
            <a:pPr marL="285750" indent="-285750">
              <a:buFont typeface="Arial" panose="020B0604020202020204" pitchFamily="34" charset="0"/>
              <a:buChar char="•"/>
            </a:pPr>
            <a:r>
              <a:rPr lang="en-US" dirty="0"/>
              <a:t>trajectory analysis</a:t>
            </a:r>
          </a:p>
          <a:p>
            <a:pPr marL="285750" indent="-285750">
              <a:buFont typeface="Arial" panose="020B0604020202020204" pitchFamily="34" charset="0"/>
              <a:buChar char="•"/>
            </a:pPr>
            <a:r>
              <a:rPr lang="en-US" dirty="0"/>
              <a:t>weather forecast</a:t>
            </a:r>
          </a:p>
          <a:p>
            <a:pPr marL="285750" indent="-285750">
              <a:buFont typeface="Arial" panose="020B0604020202020204" pitchFamily="34" charset="0"/>
              <a:buChar char="•"/>
            </a:pPr>
            <a:r>
              <a:rPr lang="en-US" dirty="0"/>
              <a:t>resources at risk</a:t>
            </a:r>
          </a:p>
          <a:p>
            <a:pPr marL="285750" indent="-285750">
              <a:buFont typeface="Arial" panose="020B0604020202020204" pitchFamily="34" charset="0"/>
              <a:buChar char="•"/>
            </a:pPr>
            <a:r>
              <a:rPr lang="en-US" dirty="0"/>
              <a:t>shoreline cleanup assessment</a:t>
            </a:r>
          </a:p>
          <a:p>
            <a:pPr marL="285750" indent="-285750">
              <a:buFont typeface="Arial" panose="020B0604020202020204" pitchFamily="34" charset="0"/>
              <a:buChar char="•"/>
            </a:pPr>
            <a:r>
              <a:rPr lang="en-US" dirty="0"/>
              <a:t>historical/cultural resources</a:t>
            </a:r>
          </a:p>
          <a:p>
            <a:pPr marL="285750" indent="-285750">
              <a:buFont typeface="Arial" panose="020B0604020202020204" pitchFamily="34" charset="0"/>
              <a:buChar char="•"/>
            </a:pPr>
            <a:r>
              <a:rPr lang="en-US" dirty="0"/>
              <a:t>waste disposal</a:t>
            </a:r>
          </a:p>
        </p:txBody>
      </p:sp>
      <p:sp>
        <p:nvSpPr>
          <p:cNvPr id="4" name="Slide Number Placeholder 3"/>
          <p:cNvSpPr>
            <a:spLocks noGrp="1"/>
          </p:cNvSpPr>
          <p:nvPr>
            <p:ph type="sldNum" sz="quarter" idx="5"/>
          </p:nvPr>
        </p:nvSpPr>
        <p:spPr/>
        <p:txBody>
          <a:bodyPr/>
          <a:lstStyle/>
          <a:p>
            <a:fld id="{BA37591A-20ED-485E-A8EA-E1FB14366C52}" type="slidenum">
              <a:rPr lang="en-US" smtClean="0"/>
              <a:t>29</a:t>
            </a:fld>
            <a:endParaRPr lang="en-US"/>
          </a:p>
        </p:txBody>
      </p:sp>
    </p:spTree>
    <p:extLst>
      <p:ext uri="{BB962C8B-B14F-4D97-AF65-F5344CB8AC3E}">
        <p14:creationId xmlns:p14="http://schemas.microsoft.com/office/powerpoint/2010/main" val="3469067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imperative that incident commanders and all assigned personnel have the knowledge of the system and proficiency with their roles as assigned by position.  This enables members to perform as a team and trust in the process.  </a:t>
            </a:r>
          </a:p>
          <a:p>
            <a:endParaRPr lang="en-US" dirty="0"/>
          </a:p>
          <a:p>
            <a:r>
              <a:rPr lang="en-US" dirty="0"/>
              <a:t>The organizational structure is meant to adapt to the needs of the incident. </a:t>
            </a:r>
          </a:p>
          <a:p>
            <a:endParaRPr lang="en-US" dirty="0"/>
          </a:p>
          <a:p>
            <a:r>
              <a:rPr lang="en-US" dirty="0"/>
              <a:t>The process, however, is what makes the system effective between agencies because of its “common language” and formalized process, especially the planning process, which is proven to be highly effective in an interagency effort. </a:t>
            </a:r>
          </a:p>
          <a:p>
            <a:endParaRPr lang="en-US" dirty="0"/>
          </a:p>
          <a:p>
            <a:r>
              <a:rPr lang="en-US" dirty="0"/>
              <a:t>The ICS process does not eliminate the requirement to make difficult decisions but provides a structure and process to make well informed decisions. About 80% of a response structure, including overarching decisions and objectives is common between response types. The remaining 20% of each IAP will be incident specific requiring more focused IC/UC collaboration.</a:t>
            </a:r>
          </a:p>
        </p:txBody>
      </p:sp>
      <p:sp>
        <p:nvSpPr>
          <p:cNvPr id="4" name="Slide Number Placeholder 3"/>
          <p:cNvSpPr>
            <a:spLocks noGrp="1"/>
          </p:cNvSpPr>
          <p:nvPr>
            <p:ph type="sldNum" sz="quarter" idx="5"/>
          </p:nvPr>
        </p:nvSpPr>
        <p:spPr/>
        <p:txBody>
          <a:bodyPr/>
          <a:lstStyle/>
          <a:p>
            <a:fld id="{BA37591A-20ED-485E-A8EA-E1FB14366C52}" type="slidenum">
              <a:rPr lang="en-US" smtClean="0"/>
              <a:t>3</a:t>
            </a:fld>
            <a:endParaRPr lang="en-US"/>
          </a:p>
        </p:txBody>
      </p:sp>
    </p:spTree>
    <p:extLst>
      <p:ext uri="{BB962C8B-B14F-4D97-AF65-F5344CB8AC3E}">
        <p14:creationId xmlns:p14="http://schemas.microsoft.com/office/powerpoint/2010/main" val="2919398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AT RISK SUMMARY (ICS 232-CG) </a:t>
            </a:r>
          </a:p>
          <a:p>
            <a:endParaRPr lang="en-US" dirty="0"/>
          </a:p>
          <a:p>
            <a:r>
              <a:rPr lang="en-US" b="1" dirty="0"/>
              <a:t>Purpose. </a:t>
            </a:r>
            <a:r>
              <a:rPr lang="en-US" dirty="0"/>
              <a:t>The Resources at Risk Summary provides information about sites in the incident area which are sensitive due to environmental, </a:t>
            </a:r>
            <a:r>
              <a:rPr lang="en-US" dirty="0" err="1"/>
              <a:t>archaeo</a:t>
            </a:r>
            <a:r>
              <a:rPr lang="en-US" dirty="0"/>
              <a:t>-cultural, or socio-economic resources at risk, and identifies incident-specific priorities and issues. </a:t>
            </a:r>
          </a:p>
          <a:p>
            <a:endParaRPr lang="en-US" dirty="0"/>
          </a:p>
          <a:p>
            <a:r>
              <a:rPr lang="en-US" dirty="0"/>
              <a:t>The information recorded here may be transferred to ICS 232a-CG, which acts as a key to the Area Contingency Plan (ACP) or Geographic Response Plan (GRP) site numbers shown on the Situation Map. </a:t>
            </a:r>
          </a:p>
          <a:p>
            <a:endParaRPr lang="en-US" dirty="0"/>
          </a:p>
          <a:p>
            <a:r>
              <a:rPr lang="en-US" b="1" dirty="0"/>
              <a:t>Preparation. </a:t>
            </a:r>
            <a:r>
              <a:rPr lang="en-US" dirty="0"/>
              <a:t>The Environmental Unit Leader, with input from resource trustees, will complete this form for each operational period. It should be updated prior to the Planning Meeting. </a:t>
            </a:r>
          </a:p>
          <a:p>
            <a:endParaRPr lang="en-US" dirty="0"/>
          </a:p>
          <a:p>
            <a:r>
              <a:rPr lang="en-US" b="1" dirty="0"/>
              <a:t>Distribution. </a:t>
            </a:r>
            <a:r>
              <a:rPr lang="en-US" dirty="0"/>
              <a:t>This form must be forwarded to the Planning Section Chief for possible inclusion in the IAP. All completed original forms MUST be given to the Documentation Unit. </a:t>
            </a:r>
          </a:p>
        </p:txBody>
      </p:sp>
      <p:sp>
        <p:nvSpPr>
          <p:cNvPr id="4" name="Slide Number Placeholder 3"/>
          <p:cNvSpPr>
            <a:spLocks noGrp="1"/>
          </p:cNvSpPr>
          <p:nvPr>
            <p:ph type="sldNum" sz="quarter" idx="5"/>
          </p:nvPr>
        </p:nvSpPr>
        <p:spPr/>
        <p:txBody>
          <a:bodyPr/>
          <a:lstStyle/>
          <a:p>
            <a:fld id="{BA37591A-20ED-485E-A8EA-E1FB14366C52}" type="slidenum">
              <a:rPr lang="en-US" smtClean="0"/>
              <a:t>30</a:t>
            </a:fld>
            <a:endParaRPr lang="en-US"/>
          </a:p>
        </p:txBody>
      </p:sp>
    </p:spTree>
    <p:extLst>
      <p:ext uri="{BB962C8B-B14F-4D97-AF65-F5344CB8AC3E}">
        <p14:creationId xmlns:p14="http://schemas.microsoft.com/office/powerpoint/2010/main" val="2648164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MTSL will track and report on the status of the MTS, understand critical recovery pathways, recommend courses of action, and provide all MTS stakeholders with an avenue of input to the response organization. </a:t>
            </a:r>
          </a:p>
          <a:p>
            <a:endParaRPr lang="en-US" dirty="0"/>
          </a:p>
          <a:p>
            <a:r>
              <a:rPr lang="en-US" dirty="0"/>
              <a:t>The MTSL prepares transportation data for the Situation Unit and daily situation briefs applying core Essential Elements of Information (EEIs).</a:t>
            </a:r>
          </a:p>
          <a:p>
            <a:endParaRPr lang="en-US" dirty="0"/>
          </a:p>
          <a:p>
            <a:r>
              <a:rPr lang="en-US" dirty="0"/>
              <a:t>Directly supports Operations Section staff elements that are established for MTS Recovery, coordinating with MTS stakeholders, Maritime Security, LE, oil, hazardous substances, and SAR Groups.</a:t>
            </a:r>
          </a:p>
          <a:p>
            <a:endParaRPr lang="en-US" dirty="0"/>
          </a:p>
          <a:p>
            <a:r>
              <a:rPr lang="en-US" dirty="0"/>
              <a:t>Must be familiar with Area Contingency Plans, Area Maritime Security Plans, MTS Recovery Plans, and associated recovery procedures</a:t>
            </a:r>
          </a:p>
          <a:p>
            <a:endParaRPr lang="en-US" dirty="0"/>
          </a:p>
          <a:p>
            <a:pPr marL="285750" indent="-285750">
              <a:buFont typeface="Arial" panose="020B0604020202020204" pitchFamily="34" charset="0"/>
              <a:buChar char="•"/>
            </a:pPr>
            <a:r>
              <a:rPr lang="en-US" dirty="0"/>
              <a:t>Completes the Common Assessment and reporting Tool (CART)</a:t>
            </a:r>
          </a:p>
          <a:p>
            <a:pPr marL="285750" indent="-285750">
              <a:buFont typeface="Arial" panose="020B0604020202020204" pitchFamily="34" charset="0"/>
              <a:buChar char="•"/>
            </a:pPr>
            <a:r>
              <a:rPr lang="en-US" dirty="0"/>
              <a:t>Identify and highlights needs such as ATON, communications systems, dredging, salvage, or cleanup that impact the MTS</a:t>
            </a:r>
          </a:p>
          <a:p>
            <a:pPr marL="285750" indent="-285750">
              <a:buFont typeface="Arial" panose="020B0604020202020204" pitchFamily="34" charset="0"/>
              <a:buChar char="•"/>
            </a:pPr>
            <a:r>
              <a:rPr lang="en-US" dirty="0"/>
              <a:t>Identify the need for and prepare any special advisories or orders (e.g., Safety and Security Zones). </a:t>
            </a:r>
          </a:p>
          <a:p>
            <a:pPr marL="285750" indent="-285750">
              <a:buFont typeface="Arial" panose="020B0604020202020204" pitchFamily="34" charset="0"/>
              <a:buChar char="•"/>
            </a:pPr>
            <a:r>
              <a:rPr lang="en-US" dirty="0"/>
              <a:t>Monitor the capability of the port to operate and support national cargo flow needs. Report performance and cargo flow limitations.</a:t>
            </a:r>
          </a:p>
          <a:p>
            <a:pPr marL="285750" indent="-285750">
              <a:buFont typeface="Arial" panose="020B0604020202020204" pitchFamily="34" charset="0"/>
              <a:buChar char="•"/>
            </a:pPr>
            <a:r>
              <a:rPr lang="en-US" dirty="0"/>
              <a:t>Identify MTS issues and resulting maritime supply chain impacts that could necessitate implementation of relief measures outside the impacted area (e.g., industry redirection of ships or cargo streams).</a:t>
            </a:r>
          </a:p>
          <a:p>
            <a:pPr marL="285750" indent="-285750">
              <a:buFont typeface="Arial" panose="020B0604020202020204" pitchFamily="34" charset="0"/>
              <a:buChar char="•"/>
            </a:pPr>
            <a:r>
              <a:rPr lang="en-US" dirty="0"/>
              <a:t>For incidents impacting more than one CG Sector, provide information to support management of regional issues, including local area impacts that will be felt outside of the immediate response area, such as export delays</a:t>
            </a:r>
          </a:p>
        </p:txBody>
      </p:sp>
      <p:sp>
        <p:nvSpPr>
          <p:cNvPr id="4" name="Slide Number Placeholder 3"/>
          <p:cNvSpPr>
            <a:spLocks noGrp="1"/>
          </p:cNvSpPr>
          <p:nvPr>
            <p:ph type="sldNum" sz="quarter" idx="5"/>
          </p:nvPr>
        </p:nvSpPr>
        <p:spPr/>
        <p:txBody>
          <a:bodyPr/>
          <a:lstStyle/>
          <a:p>
            <a:fld id="{BA37591A-20ED-485E-A8EA-E1FB14366C52}" type="slidenum">
              <a:rPr lang="en-US" smtClean="0"/>
              <a:t>31</a:t>
            </a:fld>
            <a:endParaRPr lang="en-US"/>
          </a:p>
        </p:txBody>
      </p:sp>
    </p:spTree>
    <p:extLst>
      <p:ext uri="{BB962C8B-B14F-4D97-AF65-F5344CB8AC3E}">
        <p14:creationId xmlns:p14="http://schemas.microsoft.com/office/powerpoint/2010/main" val="2291978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7591A-20ED-485E-A8EA-E1FB14366C52}" type="slidenum">
              <a:rPr lang="en-US" smtClean="0"/>
              <a:t>32</a:t>
            </a:fld>
            <a:endParaRPr lang="en-US"/>
          </a:p>
        </p:txBody>
      </p:sp>
    </p:spTree>
    <p:extLst>
      <p:ext uri="{BB962C8B-B14F-4D97-AF65-F5344CB8AC3E}">
        <p14:creationId xmlns:p14="http://schemas.microsoft.com/office/powerpoint/2010/main" val="3560980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7591A-20ED-485E-A8EA-E1FB14366C52}" type="slidenum">
              <a:rPr lang="en-US" smtClean="0"/>
              <a:t>33</a:t>
            </a:fld>
            <a:endParaRPr lang="en-US"/>
          </a:p>
        </p:txBody>
      </p:sp>
    </p:spTree>
    <p:extLst>
      <p:ext uri="{BB962C8B-B14F-4D97-AF65-F5344CB8AC3E}">
        <p14:creationId xmlns:p14="http://schemas.microsoft.com/office/powerpoint/2010/main" val="308112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ICS forms are valuable tools to assist in developing a simple plan that can be communicated through briefings.</a:t>
            </a:r>
          </a:p>
          <a:p>
            <a:r>
              <a:rPr lang="en-US" dirty="0"/>
              <a:t>Using ICS forms to gather information provides a template for strategic, operational, and tactical planning</a:t>
            </a:r>
          </a:p>
          <a:p>
            <a:endParaRPr lang="en-US" dirty="0"/>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4</a:t>
            </a:fld>
            <a:endParaRPr lang="en-US"/>
          </a:p>
        </p:txBody>
      </p:sp>
    </p:spTree>
    <p:extLst>
      <p:ext uri="{BB962C8B-B14F-4D97-AF65-F5344CB8AC3E}">
        <p14:creationId xmlns:p14="http://schemas.microsoft.com/office/powerpoint/2010/main" val="338782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5</a:t>
            </a:fld>
            <a:endParaRPr lang="en-US"/>
          </a:p>
        </p:txBody>
      </p:sp>
    </p:spTree>
    <p:extLst>
      <p:ext uri="{BB962C8B-B14F-4D97-AF65-F5344CB8AC3E}">
        <p14:creationId xmlns:p14="http://schemas.microsoft.com/office/powerpoint/2010/main" val="233634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6</a:t>
            </a:fld>
            <a:endParaRPr lang="en-US"/>
          </a:p>
        </p:txBody>
      </p:sp>
    </p:spTree>
    <p:extLst>
      <p:ext uri="{BB962C8B-B14F-4D97-AF65-F5344CB8AC3E}">
        <p14:creationId xmlns:p14="http://schemas.microsoft.com/office/powerpoint/2010/main" val="388135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dirty="0"/>
              <a:t>The Planning Section Chief works closely with all other command and general staff in order to carry out the primary responsibility of information management.</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sz="2400" dirty="0"/>
              <a:t>In addition, the PSC will </a:t>
            </a:r>
          </a:p>
          <a:p>
            <a:pPr marL="342900" marR="0" lvl="0" indent="-3429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Facilitate planning meetings and briefings. </a:t>
            </a:r>
          </a:p>
          <a:p>
            <a:pPr marL="342900" indent="-342900">
              <a:buFont typeface="Arial" panose="020B0604020202020204" pitchFamily="34" charset="0"/>
              <a:buChar char="•"/>
            </a:pPr>
            <a:r>
              <a:rPr lang="en-US" sz="2400" dirty="0"/>
              <a:t>Assist OSC in the development of response strategies. </a:t>
            </a:r>
          </a:p>
          <a:p>
            <a:pPr marL="342900" indent="-342900">
              <a:buFont typeface="Arial" panose="020B0604020202020204" pitchFamily="34" charset="0"/>
              <a:buChar char="•"/>
            </a:pPr>
            <a:r>
              <a:rPr lang="en-US" sz="2400" dirty="0"/>
              <a:t>Assign personnel already on-site to ICS organizational positions as appropriate. </a:t>
            </a:r>
          </a:p>
          <a:p>
            <a:pPr marL="342900" indent="-342900">
              <a:buFont typeface="Arial" panose="020B0604020202020204" pitchFamily="34" charset="0"/>
              <a:buChar char="•"/>
            </a:pPr>
            <a:r>
              <a:rPr lang="en-US" sz="2400" dirty="0"/>
              <a:t>Oversee information management processes and plans, including the development and approval of the Information Management Plan </a:t>
            </a:r>
          </a:p>
          <a:p>
            <a:pPr marL="342900" indent="-342900">
              <a:buFont typeface="Arial" panose="020B0604020202020204" pitchFamily="34" charset="0"/>
              <a:buChar char="•"/>
            </a:pPr>
            <a:r>
              <a:rPr lang="en-US" sz="2400" dirty="0"/>
              <a:t>Ensure the accuracy of all information being produced by Planning Section Units with special attention to IC/UC CIRs and their reporting requirements. </a:t>
            </a:r>
          </a:p>
          <a:p>
            <a:pPr marL="342900" indent="-342900">
              <a:buFont typeface="Arial" panose="020B0604020202020204" pitchFamily="34" charset="0"/>
              <a:buChar char="•"/>
            </a:pPr>
            <a:r>
              <a:rPr lang="en-US" sz="2400" dirty="0"/>
              <a:t>Support information requirements and reporting schedules for Planning Section Units (e.g., Resources Unit and Situation Unit). </a:t>
            </a:r>
          </a:p>
          <a:p>
            <a:pPr marL="342900" indent="-342900">
              <a:buFont typeface="Arial" panose="020B0604020202020204" pitchFamily="34" charset="0"/>
              <a:buChar char="•"/>
            </a:pPr>
            <a:r>
              <a:rPr lang="en-US" sz="2400" dirty="0"/>
              <a:t>Establish special information collection activities as necessary (e.g., weather, environmental, and toxics). </a:t>
            </a:r>
          </a:p>
          <a:p>
            <a:pPr marL="342900" indent="-342900">
              <a:buFont typeface="Arial" panose="020B0604020202020204" pitchFamily="34" charset="0"/>
              <a:buChar char="•"/>
            </a:pPr>
            <a:r>
              <a:rPr lang="en-US" sz="2400" dirty="0"/>
              <a:t>Assemble information on alternative strategies. </a:t>
            </a:r>
          </a:p>
          <a:p>
            <a:pPr marL="342900" indent="-342900">
              <a:buFont typeface="Arial" panose="020B0604020202020204" pitchFamily="34" charset="0"/>
              <a:buChar char="•"/>
            </a:pPr>
            <a:r>
              <a:rPr lang="en-US" sz="2400" dirty="0"/>
              <a:t>Keep IMT apprised of any significant changes in incident status. </a:t>
            </a:r>
          </a:p>
          <a:p>
            <a:pPr marL="342900" indent="-342900">
              <a:buFont typeface="Arial" panose="020B0604020202020204" pitchFamily="34" charset="0"/>
              <a:buChar char="•"/>
            </a:pPr>
            <a:endParaRPr lang="en-US" sz="2400" dirty="0"/>
          </a:p>
          <a:p>
            <a:pPr marL="0" indent="0">
              <a:buFontTx/>
              <a:buNone/>
            </a:pPr>
            <a:r>
              <a:rPr lang="en-US" sz="2400" dirty="0"/>
              <a:t>In addition to the unit leaders listed, the planning section could activate the following specialists:</a:t>
            </a:r>
          </a:p>
          <a:p>
            <a:pPr marL="342900" indent="-342900">
              <a:buFont typeface="Arial" panose="020B0604020202020204" pitchFamily="34" charset="0"/>
              <a:buChar char="•"/>
            </a:pPr>
            <a:r>
              <a:rPr lang="en-US" sz="2400" dirty="0"/>
              <a:t>Lessons Learned Collection Manager (LLCM)</a:t>
            </a:r>
          </a:p>
          <a:p>
            <a:pPr marL="342900" indent="-342900">
              <a:buFont typeface="Arial" panose="020B0604020202020204" pitchFamily="34" charset="0"/>
              <a:buChar char="•"/>
            </a:pPr>
            <a:r>
              <a:rPr lang="en-US" dirty="0"/>
              <a:t>Documentation Technical Specialist. </a:t>
            </a:r>
          </a:p>
          <a:p>
            <a:pPr marL="342900" indent="-342900">
              <a:buFont typeface="Arial" panose="020B0604020202020204" pitchFamily="34" charset="0"/>
              <a:buChar char="•"/>
            </a:pPr>
            <a:r>
              <a:rPr lang="en-US" dirty="0"/>
              <a:t>Environmental Technical Specialist. </a:t>
            </a:r>
          </a:p>
          <a:p>
            <a:pPr marL="342900" indent="-342900">
              <a:buFont typeface="Arial" panose="020B0604020202020204" pitchFamily="34" charset="0"/>
              <a:buChar char="•"/>
            </a:pPr>
            <a:r>
              <a:rPr lang="en-US" b="1" dirty="0"/>
              <a:t>Geographic Information System Technical Specialist. </a:t>
            </a:r>
          </a:p>
          <a:p>
            <a:pPr marL="342900" indent="-342900">
              <a:buFont typeface="Arial" panose="020B0604020202020204" pitchFamily="34" charset="0"/>
              <a:buChar char="•"/>
            </a:pPr>
            <a:r>
              <a:rPr lang="en-US" dirty="0"/>
              <a:t>Historian. </a:t>
            </a:r>
          </a:p>
          <a:p>
            <a:pPr marL="342900" indent="-342900">
              <a:buFont typeface="Arial" panose="020B0604020202020204" pitchFamily="34" charset="0"/>
              <a:buChar char="•"/>
            </a:pPr>
            <a:r>
              <a:rPr lang="en-US" b="1" dirty="0"/>
              <a:t>Salvage and Engineering Technical Specialist. </a:t>
            </a:r>
          </a:p>
          <a:p>
            <a:pPr marL="342900" indent="-342900">
              <a:buFont typeface="Arial" panose="020B0604020202020204" pitchFamily="34" charset="0"/>
              <a:buChar char="•"/>
            </a:pPr>
            <a:r>
              <a:rPr lang="en-US" dirty="0"/>
              <a:t>Situation Report Technical Specialist. </a:t>
            </a:r>
          </a:p>
          <a:p>
            <a:pPr marL="342900" indent="-342900">
              <a:buFont typeface="Arial" panose="020B0604020202020204" pitchFamily="34" charset="0"/>
              <a:buChar char="•"/>
            </a:pPr>
            <a:r>
              <a:rPr lang="en-US" b="1" dirty="0"/>
              <a:t>Training Technical Specialist. </a:t>
            </a:r>
          </a:p>
          <a:p>
            <a:pPr marL="342900" indent="-342900">
              <a:buFont typeface="Arial" panose="020B0604020202020204" pitchFamily="34" charset="0"/>
              <a:buChar char="•"/>
            </a:pPr>
            <a:r>
              <a:rPr lang="en-US" b="1" dirty="0"/>
              <a:t>Weather Observer. </a:t>
            </a:r>
          </a:p>
          <a:p>
            <a:pPr marL="342900" indent="-342900">
              <a:buFont typeface="Arial" panose="020B0604020202020204" pitchFamily="34" charset="0"/>
              <a:buChar char="•"/>
            </a:pPr>
            <a:r>
              <a:rPr lang="en-US" dirty="0"/>
              <a:t>Volunteer Technical Specialist/Coordinator. </a:t>
            </a:r>
          </a:p>
          <a:p>
            <a:pPr marL="342900" indent="-342900">
              <a:buFont typeface="Arial" panose="020B0604020202020204" pitchFamily="34" charset="0"/>
              <a:buChar char="•"/>
            </a:pPr>
            <a:r>
              <a:rPr lang="en-US" dirty="0"/>
              <a:t>Remote Sensing Coordinator. </a:t>
            </a:r>
          </a:p>
          <a:p>
            <a:pPr marL="342900" indent="-342900">
              <a:buFont typeface="Arial" panose="020B0604020202020204" pitchFamily="34" charset="0"/>
              <a:buChar char="•"/>
            </a:pPr>
            <a:r>
              <a:rPr lang="en-US" dirty="0"/>
              <a:t>CG Investigative Service Technical Specialist.</a:t>
            </a:r>
          </a:p>
          <a:p>
            <a:pPr marL="342900" indent="-342900">
              <a:buFont typeface="Arial" panose="020B0604020202020204" pitchFamily="34" charset="0"/>
              <a:buChar char="•"/>
            </a:pPr>
            <a:r>
              <a:rPr lang="en-US" dirty="0"/>
              <a:t>Legal specialist. </a:t>
            </a:r>
          </a:p>
          <a:p>
            <a:pPr marL="342900" indent="-342900">
              <a:buFont typeface="Arial" panose="020B0604020202020204" pitchFamily="34" charset="0"/>
              <a:buChar char="•"/>
            </a:pPr>
            <a:r>
              <a:rPr lang="en-US" dirty="0"/>
              <a:t>Senior Enlisted Technical Specialist. </a:t>
            </a:r>
          </a:p>
          <a:p>
            <a:pPr marL="342900" indent="-342900">
              <a:buFont typeface="Arial" panose="020B0604020202020204" pitchFamily="34" charset="0"/>
              <a:buChar char="•"/>
            </a:pPr>
            <a:r>
              <a:rPr lang="en-US" dirty="0"/>
              <a:t>Senior CG Auxiliary Technical Specialist. (Recommended when 15 or more CG Auxiliary members/units are activated to support the incident). </a:t>
            </a:r>
          </a:p>
          <a:p>
            <a:pPr marL="342900" indent="-342900">
              <a:buFont typeface="Arial" panose="020B0604020202020204" pitchFamily="34" charset="0"/>
              <a:buChar char="•"/>
            </a:pPr>
            <a:r>
              <a:rPr lang="en-US" b="1" dirty="0"/>
              <a:t>Chaplain. </a:t>
            </a:r>
          </a:p>
          <a:p>
            <a:pPr marL="342900" indent="-342900">
              <a:buFont typeface="Arial" panose="020B0604020202020204" pitchFamily="34" charset="0"/>
              <a:buChar char="•"/>
            </a:pPr>
            <a:r>
              <a:rPr lang="en-US" b="1" dirty="0"/>
              <a:t>Sexual Assault Response Coordinator. </a:t>
            </a:r>
          </a:p>
          <a:p>
            <a:pPr marL="342900" indent="-342900">
              <a:buFont typeface="Arial" panose="020B0604020202020204" pitchFamily="34" charset="0"/>
              <a:buChar char="•"/>
            </a:pPr>
            <a:r>
              <a:rPr lang="en-US" dirty="0"/>
              <a:t>Scientific Support Coordinator. </a:t>
            </a:r>
          </a:p>
          <a:p>
            <a:pPr marL="342900" indent="-342900">
              <a:buFont typeface="Arial" panose="020B0604020202020204" pitchFamily="34" charset="0"/>
              <a:buChar char="•"/>
            </a:pPr>
            <a:r>
              <a:rPr lang="en-US" dirty="0"/>
              <a:t>Source Control Support Coordinator. </a:t>
            </a:r>
          </a:p>
          <a:p>
            <a:pPr marL="342900" indent="-342900">
              <a:buFont typeface="Arial" panose="020B0604020202020204" pitchFamily="34" charset="0"/>
              <a:buChar char="•"/>
            </a:pPr>
            <a:r>
              <a:rPr lang="en-US" dirty="0"/>
              <a:t>NIMS/National Response Framework (NRF) Technical Specialist.</a:t>
            </a:r>
          </a:p>
          <a:p>
            <a:pPr marL="465887" indent="-465887">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7</a:t>
            </a:fld>
            <a:endParaRPr lang="en-US"/>
          </a:p>
        </p:txBody>
      </p:sp>
    </p:spTree>
    <p:extLst>
      <p:ext uri="{BB962C8B-B14F-4D97-AF65-F5344CB8AC3E}">
        <p14:creationId xmlns:p14="http://schemas.microsoft.com/office/powerpoint/2010/main" val="105909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dirty="0"/>
              <a:t>The Planning Section Chief is the primary owner of the ICS 202 Incident Objectives, ICS 202A Command Direction, and 202B Critical Information Requirements, which we covered in the Command Staff Seminar.</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sz="2400" dirty="0"/>
              <a:t>The only other form under the immediate direction of the PSC is the Open Action Tracker, which is usually delegated to a DOCL or SITL for maintenance.</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sz="2400" dirty="0"/>
              <a:t>Open Actions Tracker (ICS 233-CG - revision 07-12)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sz="2400" b="1" dirty="0"/>
              <a:t>Purpose. </a:t>
            </a:r>
            <a:r>
              <a:rPr lang="en-US" sz="2400" dirty="0"/>
              <a:t>Open Actions Tracker </a:t>
            </a:r>
          </a:p>
          <a:p>
            <a:pPr marL="457200" marR="0" lvl="0" indent="-457200" algn="l" defTabSz="1371600" rtl="0" eaLnBrk="1" fontAlgn="auto" latinLnBrk="0" hangingPunct="1">
              <a:lnSpc>
                <a:spcPct val="100000"/>
              </a:lnSpc>
              <a:spcBef>
                <a:spcPts val="0"/>
              </a:spcBef>
              <a:spcAft>
                <a:spcPts val="0"/>
              </a:spcAft>
              <a:buClrTx/>
              <a:buSzTx/>
              <a:buFontTx/>
              <a:buAutoNum type="arabicPeriod"/>
              <a:tabLst/>
              <a:defRPr/>
            </a:pPr>
            <a:r>
              <a:rPr lang="en-US" sz="2400" dirty="0"/>
              <a:t>Is used by the Incident Commander/Unified Command (IC/UC) to assign and track tasks/actions to IMT personnel that do not rise to the level of being an Incident Objective. </a:t>
            </a:r>
          </a:p>
          <a:p>
            <a:pPr marL="457200" marR="0" lvl="0" indent="-457200" algn="l" defTabSz="1371600" rtl="0" eaLnBrk="1" fontAlgn="auto" latinLnBrk="0" hangingPunct="1">
              <a:lnSpc>
                <a:spcPct val="100000"/>
              </a:lnSpc>
              <a:spcBef>
                <a:spcPts val="0"/>
              </a:spcBef>
              <a:spcAft>
                <a:spcPts val="0"/>
              </a:spcAft>
              <a:buClrTx/>
              <a:buSzTx/>
              <a:buFontTx/>
              <a:buAutoNum type="arabicPeriod"/>
              <a:tabLst/>
              <a:defRPr/>
            </a:pPr>
            <a:r>
              <a:rPr lang="en-US" sz="2400" dirty="0"/>
              <a:t>Is duplicated and provided to Command and General Staff members, giving them the open tasks/actions needing to be completed and a means to track the open tasks/actions they have been assigned. </a:t>
            </a:r>
          </a:p>
          <a:p>
            <a:pPr marL="457200" marR="0" lvl="0" indent="-457200" algn="l" defTabSz="1371600" rtl="0" eaLnBrk="1" fontAlgn="auto" latinLnBrk="0" hangingPunct="1">
              <a:lnSpc>
                <a:spcPct val="100000"/>
              </a:lnSpc>
              <a:spcBef>
                <a:spcPts val="0"/>
              </a:spcBef>
              <a:spcAft>
                <a:spcPts val="0"/>
              </a:spcAft>
              <a:buClrTx/>
              <a:buSzTx/>
              <a:buFontTx/>
              <a:buAutoNum type="arabicPeriod"/>
              <a:tabLst/>
              <a:defRPr/>
            </a:pPr>
            <a:r>
              <a:rPr lang="en-US" sz="2400" dirty="0"/>
              <a:t>Note: This form may also be used by Command and General Staff for tracking tasks/actions within a Section/Staff element. </a:t>
            </a:r>
          </a:p>
          <a:p>
            <a:pPr marL="457200" marR="0" lvl="0" indent="-457200" algn="l" defTabSz="1371600" rtl="0" eaLnBrk="1" fontAlgn="auto" latinLnBrk="0" hangingPunct="1">
              <a:lnSpc>
                <a:spcPct val="100000"/>
              </a:lnSpc>
              <a:spcBef>
                <a:spcPts val="0"/>
              </a:spcBef>
              <a:spcAft>
                <a:spcPts val="0"/>
              </a:spcAft>
              <a:buClrTx/>
              <a:buSzTx/>
              <a:buFontTx/>
              <a:buAutoNum type="arabicPeriod"/>
              <a:tabLst/>
              <a:defRPr/>
            </a:pPr>
            <a:endParaRPr lang="en-US" sz="2400"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sz="2400" b="1" dirty="0"/>
              <a:t>Preparation. </a:t>
            </a:r>
            <a:r>
              <a:rPr lang="en-US" sz="2400" dirty="0"/>
              <a:t>The Planning Section Chief (PSC) is responsible for maintaining the Open Actions Tracker for the IC/UC and typically utilizes the Documentation Unit Leader (DOCL) to assist in this forms development and updating. The PSC should ensure all Command and General Staff are prepared to discuss their assigned tasks/actions during the Command and General Staff and Planning Meetings.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sz="2400" b="1" dirty="0"/>
              <a:t>Distribution. </a:t>
            </a:r>
            <a:r>
              <a:rPr lang="en-US" sz="2400" dirty="0"/>
              <a:t>When completed, the form is duplicated, and copies are distributed to the Unified Command and Command and General Staff. </a:t>
            </a:r>
            <a:r>
              <a:rPr lang="en-US" sz="2400" i="1" dirty="0"/>
              <a:t>It is also posted on a status board located at the ICP</a:t>
            </a:r>
            <a:r>
              <a:rPr lang="en-US" sz="2400" dirty="0"/>
              <a:t>. All completed original forms MUST be given to the Documentation Unit. </a:t>
            </a:r>
            <a:endParaRPr lang="en-US" dirty="0"/>
          </a:p>
          <a:p>
            <a:pPr marL="465887" indent="-465887">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8</a:t>
            </a:fld>
            <a:endParaRPr lang="en-US"/>
          </a:p>
        </p:txBody>
      </p:sp>
    </p:spTree>
    <p:extLst>
      <p:ext uri="{BB962C8B-B14F-4D97-AF65-F5344CB8AC3E}">
        <p14:creationId xmlns:p14="http://schemas.microsoft.com/office/powerpoint/2010/main" val="302269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Resource Unit Leader is tasked with maintaining a master roster of all tactical resources and personnel checked in at the incident and.</a:t>
            </a:r>
          </a:p>
          <a:p>
            <a:endParaRPr lang="en-US" dirty="0"/>
          </a:p>
          <a:p>
            <a:endParaRPr lang="en-US" dirty="0"/>
          </a:p>
          <a:p>
            <a:r>
              <a:rPr lang="en-US" dirty="0"/>
              <a:t>Activation of a Check-In/Status Recorder can help with the requirements to:</a:t>
            </a:r>
          </a:p>
          <a:p>
            <a:pPr marL="285750" indent="-285750">
              <a:buFont typeface="Arial" panose="020B0604020202020204" pitchFamily="34" charset="0"/>
              <a:buChar char="•"/>
            </a:pPr>
            <a:r>
              <a:rPr lang="en-US" dirty="0"/>
              <a:t>Establish the check-in function at incident locations. (ICS 211-CG)</a:t>
            </a:r>
          </a:p>
          <a:p>
            <a:pPr marL="285750" indent="-285750">
              <a:buFont typeface="Arial" panose="020B0604020202020204" pitchFamily="34" charset="0"/>
              <a:buChar char="•"/>
            </a:pPr>
            <a:r>
              <a:rPr lang="en-US" dirty="0"/>
              <a:t>Prepare the Organization Assignment List (ICS 203-CG) and Incident Organization Chart (ICS 207-CG)</a:t>
            </a:r>
          </a:p>
          <a:p>
            <a:pPr marL="285750" indent="-285750">
              <a:buFont typeface="Arial" panose="020B0604020202020204" pitchFamily="34" charset="0"/>
              <a:buChar char="•"/>
            </a:pPr>
            <a:r>
              <a:rPr lang="en-US" dirty="0"/>
              <a:t>Prepare appropriate parts of the Assignment List (ICS 204-CG)</a:t>
            </a:r>
          </a:p>
          <a:p>
            <a:pPr marL="285750" indent="-285750">
              <a:buFont typeface="Arial" panose="020B0604020202020204" pitchFamily="34" charset="0"/>
              <a:buChar char="•"/>
            </a:pPr>
            <a:r>
              <a:rPr lang="en-US" dirty="0"/>
              <a:t>Maintain current status and location using the Resource Status Card (ICS 219) (T-Cards) or an electronic resource tracking system</a:t>
            </a:r>
          </a:p>
          <a:p>
            <a:endParaRPr lang="en-US" dirty="0"/>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9</a:t>
            </a:fld>
            <a:endParaRPr lang="en-US"/>
          </a:p>
        </p:txBody>
      </p:sp>
    </p:spTree>
    <p:extLst>
      <p:ext uri="{BB962C8B-B14F-4D97-AF65-F5344CB8AC3E}">
        <p14:creationId xmlns:p14="http://schemas.microsoft.com/office/powerpoint/2010/main" val="121223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056A-8C5A-4BEF-835A-18458FFB11E7}"/>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959F70CE-411A-4474-A010-719518BB5C32}"/>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5" name="Footer Placeholder 4">
            <a:extLst>
              <a:ext uri="{FF2B5EF4-FFF2-40B4-BE49-F238E27FC236}">
                <a16:creationId xmlns:a16="http://schemas.microsoft.com/office/drawing/2014/main" id="{AF0A95FC-A1CF-4112-A067-95C49365936C}"/>
              </a:ext>
            </a:extLst>
          </p:cNvPr>
          <p:cNvSpPr>
            <a:spLocks noGrp="1"/>
          </p:cNvSpPr>
          <p:nvPr>
            <p:ph type="ftr" sz="quarter" idx="11"/>
          </p:nvPr>
        </p:nvSpPr>
        <p:spPr>
          <a:xfrm>
            <a:off x="1257299" y="9534526"/>
            <a:ext cx="7072314" cy="547688"/>
          </a:xfrm>
        </p:spPr>
        <p:txBody>
          <a:bodyPr/>
          <a:lstStyle/>
          <a:p>
            <a:r>
              <a:rPr lang="en-US"/>
              <a:t>www.co.washington.or.us | Department Name </a:t>
            </a:r>
          </a:p>
        </p:txBody>
      </p:sp>
      <p:sp>
        <p:nvSpPr>
          <p:cNvPr id="6" name="Slide Number Placeholder 5">
            <a:extLst>
              <a:ext uri="{FF2B5EF4-FFF2-40B4-BE49-F238E27FC236}">
                <a16:creationId xmlns:a16="http://schemas.microsoft.com/office/drawing/2014/main" id="{9AFB56A9-B2B5-4550-BE9C-E9BEDCD3B482}"/>
              </a:ext>
            </a:extLst>
          </p:cNvPr>
          <p:cNvSpPr>
            <a:spLocks noGrp="1"/>
          </p:cNvSpPr>
          <p:nvPr>
            <p:ph type="sldNum" sz="quarter" idx="12"/>
          </p:nvPr>
        </p:nvSpPr>
        <p:spPr/>
        <p:txBody>
          <a:bodyPr/>
          <a:lstStyle/>
          <a:p>
            <a:fld id="{19A780C1-9326-446D-A75B-5082E9131EE1}" type="slidenum">
              <a:rPr lang="en-US" smtClean="0"/>
              <a:t>‹#›</a:t>
            </a:fld>
            <a:endParaRPr lang="en-US"/>
          </a:p>
        </p:txBody>
      </p:sp>
    </p:spTree>
    <p:extLst>
      <p:ext uri="{BB962C8B-B14F-4D97-AF65-F5344CB8AC3E}">
        <p14:creationId xmlns:p14="http://schemas.microsoft.com/office/powerpoint/2010/main" val="74922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87B0-CCB9-4999-B839-C1F371A073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1C052-35A7-492D-967A-4D4E62E11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805C88B-A72D-4750-8FBC-3DD77022E776}"/>
              </a:ext>
            </a:extLst>
          </p:cNvPr>
          <p:cNvSpPr>
            <a:spLocks noGrp="1"/>
          </p:cNvSpPr>
          <p:nvPr>
            <p:ph type="sldNum" sz="quarter" idx="12"/>
          </p:nvPr>
        </p:nvSpPr>
        <p:spPr/>
        <p:txBody>
          <a:bodyPr/>
          <a:lstStyle/>
          <a:p>
            <a:fld id="{19A780C1-9326-446D-A75B-5082E9131EE1}" type="slidenum">
              <a:rPr lang="en-US" smtClean="0"/>
              <a:t>‹#›</a:t>
            </a:fld>
            <a:endParaRPr lang="en-US"/>
          </a:p>
        </p:txBody>
      </p:sp>
    </p:spTree>
    <p:extLst>
      <p:ext uri="{BB962C8B-B14F-4D97-AF65-F5344CB8AC3E}">
        <p14:creationId xmlns:p14="http://schemas.microsoft.com/office/powerpoint/2010/main" val="310471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497626-2754-47BC-81C3-71A9B33921C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B82967-9C09-4E90-9D62-45027F87E15A}"/>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2547183-937B-4ECA-994A-5152B62C1D8D}"/>
              </a:ext>
            </a:extLst>
          </p:cNvPr>
          <p:cNvSpPr>
            <a:spLocks noGrp="1"/>
          </p:cNvSpPr>
          <p:nvPr>
            <p:ph type="sldNum" sz="quarter" idx="12"/>
          </p:nvPr>
        </p:nvSpPr>
        <p:spPr/>
        <p:txBody>
          <a:bodyPr/>
          <a:lstStyle/>
          <a:p>
            <a:fld id="{19A780C1-9326-446D-A75B-5082E9131EE1}" type="slidenum">
              <a:rPr lang="en-US" smtClean="0"/>
              <a:t>‹#›</a:t>
            </a:fld>
            <a:endParaRPr lang="en-US"/>
          </a:p>
        </p:txBody>
      </p:sp>
    </p:spTree>
    <p:extLst>
      <p:ext uri="{BB962C8B-B14F-4D97-AF65-F5344CB8AC3E}">
        <p14:creationId xmlns:p14="http://schemas.microsoft.com/office/powerpoint/2010/main" val="338519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FB56A9-B2B5-4550-BE9C-E9BEDCD3B482}"/>
              </a:ext>
            </a:extLst>
          </p:cNvPr>
          <p:cNvSpPr>
            <a:spLocks noGrp="1"/>
          </p:cNvSpPr>
          <p:nvPr>
            <p:ph type="sldNum" sz="quarter" idx="12"/>
          </p:nvPr>
        </p:nvSpPr>
        <p:spPr>
          <a:xfrm>
            <a:off x="12915900" y="9534526"/>
            <a:ext cx="4114800" cy="547688"/>
          </a:xfrm>
          <a:prstGeom prst="rect">
            <a:avLst/>
          </a:prstGeom>
        </p:spPr>
        <p:txBody>
          <a:bodyPr/>
          <a:lstStyle/>
          <a:p>
            <a:fld id="{19A780C1-9326-446D-A75B-5082E9131EE1}" type="slidenum">
              <a:rPr lang="en-US" smtClean="0"/>
              <a:t>‹#›</a:t>
            </a:fld>
            <a:endParaRPr lang="en-US"/>
          </a:p>
        </p:txBody>
      </p:sp>
    </p:spTree>
    <p:extLst>
      <p:ext uri="{BB962C8B-B14F-4D97-AF65-F5344CB8AC3E}">
        <p14:creationId xmlns:p14="http://schemas.microsoft.com/office/powerpoint/2010/main" val="115506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220CBF-32B4-4B2C-BF5E-7799E27C6B96}"/>
              </a:ext>
            </a:extLst>
          </p:cNvPr>
          <p:cNvSpPr/>
          <p:nvPr userDrawn="1"/>
        </p:nvSpPr>
        <p:spPr>
          <a:xfrm>
            <a:off x="0" y="-2"/>
            <a:ext cx="1828800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pic>
        <p:nvPicPr>
          <p:cNvPr id="8" name="Picture 7">
            <a:extLst>
              <a:ext uri="{FF2B5EF4-FFF2-40B4-BE49-F238E27FC236}">
                <a16:creationId xmlns:a16="http://schemas.microsoft.com/office/drawing/2014/main" id="{15D0C7B0-C4D0-4049-8EEE-B7F151B2A0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445714" cy="1647714"/>
          </a:xfrm>
          <a:prstGeom prst="rect">
            <a:avLst/>
          </a:prstGeom>
        </p:spPr>
      </p:pic>
      <p:sp>
        <p:nvSpPr>
          <p:cNvPr id="2" name="Title 1">
            <a:extLst>
              <a:ext uri="{FF2B5EF4-FFF2-40B4-BE49-F238E27FC236}">
                <a16:creationId xmlns:a16="http://schemas.microsoft.com/office/drawing/2014/main" id="{195F43AB-AAAB-495A-8406-9CA4BE22643C}"/>
              </a:ext>
            </a:extLst>
          </p:cNvPr>
          <p:cNvSpPr>
            <a:spLocks noGrp="1"/>
          </p:cNvSpPr>
          <p:nvPr>
            <p:ph type="title"/>
          </p:nvPr>
        </p:nvSpPr>
        <p:spPr>
          <a:xfrm>
            <a:off x="2765322" y="47850"/>
            <a:ext cx="15193068" cy="1615815"/>
          </a:xfrm>
        </p:spPr>
        <p:txBody>
          <a:bodyPr>
            <a:normAutofit/>
          </a:bodyPr>
          <a:lstStyle>
            <a:lvl1pPr>
              <a:tabLst>
                <a:tab pos="1547813" algn="l"/>
              </a:tabLst>
              <a:defRPr sz="69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0CAAAA1-9110-4F4A-BE0A-99C369C453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94456F-13E7-4507-BC47-53F845A6F4CF}"/>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
        <p:nvSpPr>
          <p:cNvPr id="6" name="Slide Number Placeholder 5">
            <a:extLst>
              <a:ext uri="{FF2B5EF4-FFF2-40B4-BE49-F238E27FC236}">
                <a16:creationId xmlns:a16="http://schemas.microsoft.com/office/drawing/2014/main" id="{D289D803-CCC2-4B3E-B7BE-EC0F9E43C672}"/>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7" name="Footer Placeholder 4">
            <a:extLst>
              <a:ext uri="{FF2B5EF4-FFF2-40B4-BE49-F238E27FC236}">
                <a16:creationId xmlns:a16="http://schemas.microsoft.com/office/drawing/2014/main" id="{C79108D0-7A8F-47A6-A3D4-4C4103745F7D}"/>
              </a:ext>
            </a:extLst>
          </p:cNvPr>
          <p:cNvSpPr txBox="1">
            <a:spLocks/>
          </p:cNvSpPr>
          <p:nvPr userDrawn="1"/>
        </p:nvSpPr>
        <p:spPr>
          <a:xfrm>
            <a:off x="6380018" y="9534526"/>
            <a:ext cx="6535883" cy="547688"/>
          </a:xfrm>
          <a:prstGeom prst="rect">
            <a:avLst/>
          </a:prstGeom>
        </p:spPr>
        <p:txBody>
          <a:bodyPr vert="horz" lIns="137160" tIns="68580" rIns="137160" bIns="685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a:solidFill>
                <a:srgbClr val="0073A3"/>
              </a:solidFill>
            </a:endParaRPr>
          </a:p>
        </p:txBody>
      </p:sp>
    </p:spTree>
    <p:extLst>
      <p:ext uri="{BB962C8B-B14F-4D97-AF65-F5344CB8AC3E}">
        <p14:creationId xmlns:p14="http://schemas.microsoft.com/office/powerpoint/2010/main" val="303861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56C3-1CB8-4A2A-9D0A-9E2D9A8A0CF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C4366C0E-3F3D-4297-85BD-D2694DF5999D}"/>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F661FAF3-FC25-4385-AFFC-DACE566E4498}"/>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8" name="Footer Placeholder 4">
            <a:extLst>
              <a:ext uri="{FF2B5EF4-FFF2-40B4-BE49-F238E27FC236}">
                <a16:creationId xmlns:a16="http://schemas.microsoft.com/office/drawing/2014/main" id="{A00A1C8C-06D8-454E-9323-EC0E94301D06}"/>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344981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53B2-86BD-4903-ACEC-0B747BE18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5DAE70-969C-4310-8B88-BC50EA1CFA30}"/>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501F09-94BB-4A2E-BA17-D4FBA6DCD325}"/>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15EF54E-DA98-4326-AA40-662C9FD6A410}"/>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9" name="Footer Placeholder 4">
            <a:extLst>
              <a:ext uri="{FF2B5EF4-FFF2-40B4-BE49-F238E27FC236}">
                <a16:creationId xmlns:a16="http://schemas.microsoft.com/office/drawing/2014/main" id="{2EAB1EED-0175-40A9-90E4-CA808D638DCA}"/>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79521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E5F1-C152-459B-B903-BC7334AE4C69}"/>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7F38F0-6E36-4579-8C9E-27763AC445A2}"/>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D075E76-F6E8-4101-B6EF-BFA36BF1C7A2}"/>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6AEAE-8AEA-4802-BCF3-C85579E6FB6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22508-D4F1-42F4-96A5-697938C003E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33A0E3D-B7D2-4A4C-88AC-5124CF344309}"/>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11" name="Footer Placeholder 4">
            <a:extLst>
              <a:ext uri="{FF2B5EF4-FFF2-40B4-BE49-F238E27FC236}">
                <a16:creationId xmlns:a16="http://schemas.microsoft.com/office/drawing/2014/main" id="{450EB278-56E9-4927-B27F-260AEC8475F6}"/>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82079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75B2-FC00-456E-AD78-4CF672B4164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22EA248-76CE-4244-96B5-4F6891C8D23E}"/>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7" name="Footer Placeholder 4">
            <a:extLst>
              <a:ext uri="{FF2B5EF4-FFF2-40B4-BE49-F238E27FC236}">
                <a16:creationId xmlns:a16="http://schemas.microsoft.com/office/drawing/2014/main" id="{CA6F224C-2424-4763-87F4-36C8951EAF69}"/>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8277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036FBF-1210-4865-958F-FF3D849781D6}"/>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6" name="Footer Placeholder 4">
            <a:extLst>
              <a:ext uri="{FF2B5EF4-FFF2-40B4-BE49-F238E27FC236}">
                <a16:creationId xmlns:a16="http://schemas.microsoft.com/office/drawing/2014/main" id="{E1DBC155-B282-4AC7-84FC-2AEDF4BDB158}"/>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23316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74D1-051F-4D4D-BFCC-427B94A9BA1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6A501DA8-80F6-4B36-86D9-EBC7C19B76C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336C90-D6CD-4160-94C5-559A43A21EE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204DD89-05B1-4851-867C-09909B2846B3}"/>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9" name="Footer Placeholder 4">
            <a:extLst>
              <a:ext uri="{FF2B5EF4-FFF2-40B4-BE49-F238E27FC236}">
                <a16:creationId xmlns:a16="http://schemas.microsoft.com/office/drawing/2014/main" id="{BA26A399-1F3C-4421-9A4B-EA6822FFB30D}"/>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394361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9CC6-1BFB-44DC-9F2E-D431C8D6156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89322100-AAC0-4C0A-AFFD-E106357CAD8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ED0918F6-DAF6-4420-B2F9-6A8E5D3D0C7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054B51B-E7CB-47B4-B89B-0E91A6E97B4E}"/>
              </a:ext>
            </a:extLst>
          </p:cNvPr>
          <p:cNvSpPr>
            <a:spLocks noGrp="1"/>
          </p:cNvSpPr>
          <p:nvPr>
            <p:ph type="sldNum" sz="quarter" idx="12"/>
          </p:nvPr>
        </p:nvSpPr>
        <p:spPr/>
        <p:txBody>
          <a:bodyPr/>
          <a:lstStyle/>
          <a:p>
            <a:fld id="{19A780C1-9326-446D-A75B-5082E9131EE1}" type="slidenum">
              <a:rPr lang="en-US" smtClean="0"/>
              <a:t>‹#›</a:t>
            </a:fld>
            <a:endParaRPr lang="en-US"/>
          </a:p>
        </p:txBody>
      </p:sp>
    </p:spTree>
    <p:extLst>
      <p:ext uri="{BB962C8B-B14F-4D97-AF65-F5344CB8AC3E}">
        <p14:creationId xmlns:p14="http://schemas.microsoft.com/office/powerpoint/2010/main" val="235672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1BDDF-8637-463F-B923-C7654BA35C8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DC7828-874E-43C5-B542-55B57FE4977E}"/>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F1D9A61-A22A-46FA-84D8-7EEB25314A81}"/>
              </a:ext>
            </a:extLst>
          </p:cNvPr>
          <p:cNvSpPr>
            <a:spLocks noGrp="1"/>
          </p:cNvSpPr>
          <p:nvPr>
            <p:ph type="ftr" sz="quarter" idx="3"/>
          </p:nvPr>
        </p:nvSpPr>
        <p:spPr>
          <a:xfrm>
            <a:off x="1257300" y="9534526"/>
            <a:ext cx="3709554" cy="547688"/>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a:t>www.co.washington.or.us </a:t>
            </a:r>
          </a:p>
        </p:txBody>
      </p:sp>
      <p:sp>
        <p:nvSpPr>
          <p:cNvPr id="6" name="Slide Number Placeholder 5">
            <a:extLst>
              <a:ext uri="{FF2B5EF4-FFF2-40B4-BE49-F238E27FC236}">
                <a16:creationId xmlns:a16="http://schemas.microsoft.com/office/drawing/2014/main" id="{10168B97-3FAB-47C6-A37B-3EC34BF43568}"/>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9A780C1-9326-446D-A75B-5082E9131EE1}" type="slidenum">
              <a:rPr lang="en-US" smtClean="0"/>
              <a:t>‹#›</a:t>
            </a:fld>
            <a:endParaRPr lang="en-US"/>
          </a:p>
        </p:txBody>
      </p:sp>
    </p:spTree>
    <p:extLst>
      <p:ext uri="{BB962C8B-B14F-4D97-AF65-F5344CB8AC3E}">
        <p14:creationId xmlns:p14="http://schemas.microsoft.com/office/powerpoint/2010/main" val="1085177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7">
            <a:extLst>
              <a:ext uri="{FF2B5EF4-FFF2-40B4-BE49-F238E27FC236}">
                <a16:creationId xmlns:a16="http://schemas.microsoft.com/office/drawing/2014/main" id="{EDDFF9EE-F4AA-437E-A04B-1CF21EE91289}"/>
              </a:ext>
            </a:extLst>
          </p:cNvPr>
          <p:cNvSpPr txBox="1">
            <a:spLocks/>
          </p:cNvSpPr>
          <p:nvPr/>
        </p:nvSpPr>
        <p:spPr>
          <a:xfrm>
            <a:off x="14876586" y="9706710"/>
            <a:ext cx="3153387" cy="488334"/>
          </a:xfrm>
          <a:prstGeom prst="rect">
            <a:avLst/>
          </a:prstGeom>
        </p:spPr>
        <p:txBody>
          <a:bodyPr vert="horz" lIns="137160" tIns="68580" rIns="137160" bIns="685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2100" dirty="0">
              <a:solidFill>
                <a:schemeClr val="tx1">
                  <a:lumMod val="65000"/>
                  <a:lumOff val="35000"/>
                </a:schemeClr>
              </a:solidFill>
            </a:endParaRPr>
          </a:p>
        </p:txBody>
      </p:sp>
      <p:sp>
        <p:nvSpPr>
          <p:cNvPr id="9" name="Rectangle 8">
            <a:extLst>
              <a:ext uri="{FF2B5EF4-FFF2-40B4-BE49-F238E27FC236}">
                <a16:creationId xmlns:a16="http://schemas.microsoft.com/office/drawing/2014/main" id="{B30A8E23-3B48-4E2E-8EF0-60B796C0B5BB}"/>
              </a:ext>
            </a:extLst>
          </p:cNvPr>
          <p:cNvSpPr/>
          <p:nvPr/>
        </p:nvSpPr>
        <p:spPr>
          <a:xfrm rot="1587756">
            <a:off x="6604405" y="-3079074"/>
            <a:ext cx="7540843" cy="16445148"/>
          </a:xfrm>
          <a:prstGeom prst="rect">
            <a:avLst/>
          </a:prstGeom>
          <a:solidFill>
            <a:srgbClr val="F05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7">
            <a:extLst>
              <a:ext uri="{FF2B5EF4-FFF2-40B4-BE49-F238E27FC236}">
                <a16:creationId xmlns:a16="http://schemas.microsoft.com/office/drawing/2014/main" id="{3BABFC28-9012-4AAB-A827-CCC9ABF6A37F}"/>
              </a:ext>
            </a:extLst>
          </p:cNvPr>
          <p:cNvSpPr txBox="1">
            <a:spLocks/>
          </p:cNvSpPr>
          <p:nvPr/>
        </p:nvSpPr>
        <p:spPr>
          <a:xfrm>
            <a:off x="4152894" y="9108943"/>
            <a:ext cx="8160327" cy="597767"/>
          </a:xfrm>
          <a:prstGeom prst="rect">
            <a:avLst/>
          </a:prstGeom>
        </p:spPr>
        <p:txBody>
          <a:bodyPr vert="horz" lIns="137160" tIns="68580" rIns="137160" bIns="685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a:solidFill>
                  <a:schemeClr val="bg1"/>
                </a:solidFill>
              </a:rPr>
              <a:t>March 13, 2021     PAC-3IM Reserve IMAT</a:t>
            </a:r>
          </a:p>
        </p:txBody>
      </p:sp>
      <p:sp>
        <p:nvSpPr>
          <p:cNvPr id="15" name="Subtitle 7">
            <a:extLst>
              <a:ext uri="{FF2B5EF4-FFF2-40B4-BE49-F238E27FC236}">
                <a16:creationId xmlns:a16="http://schemas.microsoft.com/office/drawing/2014/main" id="{DCDB9C02-EEAE-44D8-886A-2F71C57B0504}"/>
              </a:ext>
            </a:extLst>
          </p:cNvPr>
          <p:cNvSpPr txBox="1">
            <a:spLocks/>
          </p:cNvSpPr>
          <p:nvPr/>
        </p:nvSpPr>
        <p:spPr>
          <a:xfrm>
            <a:off x="7883236" y="3031467"/>
            <a:ext cx="5883429" cy="4445738"/>
          </a:xfrm>
          <a:prstGeom prst="rect">
            <a:avLst/>
          </a:prstGeom>
        </p:spPr>
        <p:txBody>
          <a:bodyPr lIns="91440" tIns="45720" rIns="91440" bIns="45720" anchor="t">
            <a:normAutofit fontScale="55000" lnSpcReduction="2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20000"/>
              </a:lnSpc>
              <a:spcBef>
                <a:spcPts val="0"/>
              </a:spcBef>
              <a:buNone/>
            </a:pPr>
            <a:r>
              <a:rPr lang="en-US" sz="11550" b="1" dirty="0">
                <a:solidFill>
                  <a:schemeClr val="bg1"/>
                </a:solidFill>
              </a:rPr>
              <a:t>ICS Forms and Functions</a:t>
            </a:r>
          </a:p>
          <a:p>
            <a:pPr marL="0" indent="0">
              <a:lnSpc>
                <a:spcPct val="120000"/>
              </a:lnSpc>
              <a:spcBef>
                <a:spcPts val="0"/>
              </a:spcBef>
              <a:buNone/>
            </a:pPr>
            <a:r>
              <a:rPr lang="en-US" sz="11550" dirty="0">
                <a:solidFill>
                  <a:schemeClr val="bg1"/>
                </a:solidFill>
                <a:cs typeface="Calibri Light" panose="020F0302020204030204"/>
              </a:rPr>
              <a:t>Seminar Series</a:t>
            </a:r>
            <a:endParaRPr lang="en-US" sz="24900" dirty="0"/>
          </a:p>
          <a:p>
            <a:pPr marL="0" indent="0" fontAlgn="base">
              <a:buNone/>
            </a:pPr>
            <a:endParaRPr lang="en-US" sz="6000" b="1" dirty="0">
              <a:solidFill>
                <a:srgbClr val="B1916F"/>
              </a:solidFill>
              <a:latin typeface="Calibri" panose="020F0502020204030204" pitchFamily="34" charset="0"/>
            </a:endParaRPr>
          </a:p>
          <a:p>
            <a:pPr marL="0" indent="0" fontAlgn="base">
              <a:buNone/>
            </a:pPr>
            <a:r>
              <a:rPr lang="en-US" sz="8000" b="1" dirty="0">
                <a:solidFill>
                  <a:srgbClr val="2D5B8D"/>
                </a:solidFill>
                <a:latin typeface="Calibri" panose="020F0502020204030204" pitchFamily="34" charset="0"/>
              </a:rPr>
              <a:t>Planning Section</a:t>
            </a:r>
            <a:endParaRPr lang="en-US" sz="8000" dirty="0">
              <a:solidFill>
                <a:srgbClr val="2D5B8D"/>
              </a:solidFill>
            </a:endParaRPr>
          </a:p>
        </p:txBody>
      </p:sp>
      <p:sp>
        <p:nvSpPr>
          <p:cNvPr id="10" name="Rectangle 9">
            <a:extLst>
              <a:ext uri="{FF2B5EF4-FFF2-40B4-BE49-F238E27FC236}">
                <a16:creationId xmlns:a16="http://schemas.microsoft.com/office/drawing/2014/main" id="{B62E2E14-2070-481C-AD1B-254CBA301872}"/>
              </a:ext>
            </a:extLst>
          </p:cNvPr>
          <p:cNvSpPr/>
          <p:nvPr/>
        </p:nvSpPr>
        <p:spPr>
          <a:xfrm rot="1610932">
            <a:off x="3727986" y="-1352550"/>
            <a:ext cx="1476598" cy="12992100"/>
          </a:xfrm>
          <a:prstGeom prst="rect">
            <a:avLst/>
          </a:prstGeom>
          <a:solidFill>
            <a:srgbClr val="2D5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937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Planning Section – IAP Prep</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10</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12" name="TextBox 11">
            <a:extLst>
              <a:ext uri="{FF2B5EF4-FFF2-40B4-BE49-F238E27FC236}">
                <a16:creationId xmlns:a16="http://schemas.microsoft.com/office/drawing/2014/main" id="{D6E2EE3A-902E-46B7-B69F-5374950AB912}"/>
              </a:ext>
            </a:extLst>
          </p:cNvPr>
          <p:cNvSpPr txBox="1"/>
          <p:nvPr/>
        </p:nvSpPr>
        <p:spPr>
          <a:xfrm>
            <a:off x="1765300" y="3336642"/>
            <a:ext cx="5031533" cy="5632311"/>
          </a:xfrm>
          <a:prstGeom prst="rect">
            <a:avLst/>
          </a:prstGeom>
          <a:noFill/>
        </p:spPr>
        <p:txBody>
          <a:bodyPr wrap="square" rtlCol="0">
            <a:spAutoFit/>
          </a:bodyPr>
          <a:lstStyle/>
          <a:p>
            <a:pPr algn="r">
              <a:spcBef>
                <a:spcPts val="600"/>
              </a:spcBef>
            </a:pPr>
            <a:r>
              <a:rPr lang="en-US" sz="3200" dirty="0">
                <a:solidFill>
                  <a:srgbClr val="0070C0"/>
                </a:solidFill>
              </a:rPr>
              <a:t>PSC/Command</a:t>
            </a:r>
          </a:p>
          <a:p>
            <a:pPr algn="r">
              <a:spcBef>
                <a:spcPts val="600"/>
              </a:spcBef>
            </a:pPr>
            <a:r>
              <a:rPr lang="en-US" sz="3200" dirty="0">
                <a:solidFill>
                  <a:srgbClr val="0070C0"/>
                </a:solidFill>
              </a:rPr>
              <a:t>PSC/Command</a:t>
            </a:r>
          </a:p>
          <a:p>
            <a:pPr algn="r">
              <a:spcBef>
                <a:spcPts val="600"/>
              </a:spcBef>
            </a:pPr>
            <a:r>
              <a:rPr lang="en-US" sz="3200" dirty="0">
                <a:solidFill>
                  <a:srgbClr val="0070C0"/>
                </a:solidFill>
              </a:rPr>
              <a:t>RESL</a:t>
            </a:r>
          </a:p>
          <a:p>
            <a:pPr algn="r">
              <a:spcBef>
                <a:spcPts val="600"/>
              </a:spcBef>
            </a:pPr>
            <a:r>
              <a:rPr lang="en-US" sz="3200" dirty="0">
                <a:solidFill>
                  <a:srgbClr val="0070C0"/>
                </a:solidFill>
              </a:rPr>
              <a:t>RESL/OSC</a:t>
            </a:r>
          </a:p>
          <a:p>
            <a:pPr algn="r">
              <a:spcBef>
                <a:spcPts val="600"/>
              </a:spcBef>
            </a:pPr>
            <a:r>
              <a:rPr lang="en-US" sz="3200" dirty="0">
                <a:solidFill>
                  <a:srgbClr val="0070C0"/>
                </a:solidFill>
              </a:rPr>
              <a:t>COML</a:t>
            </a:r>
          </a:p>
          <a:p>
            <a:pPr algn="r">
              <a:spcBef>
                <a:spcPts val="600"/>
              </a:spcBef>
            </a:pPr>
            <a:r>
              <a:rPr lang="en-US" sz="3200" dirty="0">
                <a:solidFill>
                  <a:srgbClr val="0070C0"/>
                </a:solidFill>
              </a:rPr>
              <a:t>MEDL or SOFR</a:t>
            </a:r>
          </a:p>
          <a:p>
            <a:pPr algn="r">
              <a:spcBef>
                <a:spcPts val="600"/>
              </a:spcBef>
            </a:pPr>
            <a:r>
              <a:rPr lang="en-US" sz="3200" dirty="0">
                <a:solidFill>
                  <a:srgbClr val="0070C0"/>
                </a:solidFill>
              </a:rPr>
              <a:t>SOFR</a:t>
            </a:r>
          </a:p>
          <a:p>
            <a:pPr algn="r">
              <a:spcBef>
                <a:spcPts val="600"/>
              </a:spcBef>
            </a:pPr>
            <a:r>
              <a:rPr lang="en-US" sz="3200" dirty="0">
                <a:solidFill>
                  <a:srgbClr val="0070C0"/>
                </a:solidFill>
              </a:rPr>
              <a:t>SITL or DPRO</a:t>
            </a:r>
          </a:p>
          <a:p>
            <a:pPr algn="r">
              <a:spcBef>
                <a:spcPts val="600"/>
              </a:spcBef>
            </a:pPr>
            <a:r>
              <a:rPr lang="en-US" sz="3200" dirty="0">
                <a:solidFill>
                  <a:srgbClr val="0070C0"/>
                </a:solidFill>
              </a:rPr>
              <a:t>ENVL/</a:t>
            </a:r>
            <a:r>
              <a:rPr lang="en-US" sz="3200" dirty="0" err="1">
                <a:solidFill>
                  <a:srgbClr val="0070C0"/>
                </a:solidFill>
              </a:rPr>
              <a:t>Wx</a:t>
            </a:r>
            <a:r>
              <a:rPr lang="en-US" sz="3200" dirty="0">
                <a:solidFill>
                  <a:srgbClr val="0070C0"/>
                </a:solidFill>
              </a:rPr>
              <a:t> </a:t>
            </a:r>
            <a:r>
              <a:rPr lang="en-US" sz="3200" dirty="0" err="1">
                <a:solidFill>
                  <a:srgbClr val="0070C0"/>
                </a:solidFill>
              </a:rPr>
              <a:t>Obs</a:t>
            </a:r>
            <a:r>
              <a:rPr lang="en-US" sz="3200" dirty="0">
                <a:solidFill>
                  <a:srgbClr val="0070C0"/>
                </a:solidFill>
              </a:rPr>
              <a:t>/SITL</a:t>
            </a:r>
          </a:p>
          <a:p>
            <a:endParaRPr lang="en-US" sz="3200" dirty="0"/>
          </a:p>
        </p:txBody>
      </p:sp>
      <p:graphicFrame>
        <p:nvGraphicFramePr>
          <p:cNvPr id="3" name="Table 2">
            <a:extLst>
              <a:ext uri="{FF2B5EF4-FFF2-40B4-BE49-F238E27FC236}">
                <a16:creationId xmlns:a16="http://schemas.microsoft.com/office/drawing/2014/main" id="{5DA3D131-9480-4F33-9EB1-1B702369BF3B}"/>
              </a:ext>
            </a:extLst>
          </p:cNvPr>
          <p:cNvGraphicFramePr>
            <a:graphicFrameLocks noGrp="1"/>
          </p:cNvGraphicFramePr>
          <p:nvPr>
            <p:extLst>
              <p:ext uri="{D42A27DB-BD31-4B8C-83A1-F6EECF244321}">
                <p14:modId xmlns:p14="http://schemas.microsoft.com/office/powerpoint/2010/main" val="1694336516"/>
              </p:ext>
            </p:extLst>
          </p:nvPr>
        </p:nvGraphicFramePr>
        <p:xfrm>
          <a:off x="8465800" y="1775396"/>
          <a:ext cx="8777171" cy="7454330"/>
        </p:xfrm>
        <a:graphic>
          <a:graphicData uri="http://schemas.openxmlformats.org/drawingml/2006/table">
            <a:tbl>
              <a:tblPr firstRow="1" firstCol="1" lastRow="1" lastCol="1" bandRow="1" bandCol="1"/>
              <a:tblGrid>
                <a:gridCol w="3487926">
                  <a:extLst>
                    <a:ext uri="{9D8B030D-6E8A-4147-A177-3AD203B41FA5}">
                      <a16:colId xmlns:a16="http://schemas.microsoft.com/office/drawing/2014/main" val="2235510166"/>
                    </a:ext>
                  </a:extLst>
                </a:gridCol>
                <a:gridCol w="3703663">
                  <a:extLst>
                    <a:ext uri="{9D8B030D-6E8A-4147-A177-3AD203B41FA5}">
                      <a16:colId xmlns:a16="http://schemas.microsoft.com/office/drawing/2014/main" val="2068192863"/>
                    </a:ext>
                  </a:extLst>
                </a:gridCol>
                <a:gridCol w="1585582">
                  <a:extLst>
                    <a:ext uri="{9D8B030D-6E8A-4147-A177-3AD203B41FA5}">
                      <a16:colId xmlns:a16="http://schemas.microsoft.com/office/drawing/2014/main" val="58100770"/>
                    </a:ext>
                  </a:extLst>
                </a:gridCol>
              </a:tblGrid>
              <a:tr h="335244">
                <a:tc>
                  <a:txBody>
                    <a:bodyPr/>
                    <a:lstStyle/>
                    <a:p>
                      <a:pPr marL="0" marR="0">
                        <a:spcBef>
                          <a:spcPts val="0"/>
                        </a:spcBef>
                        <a:spcAft>
                          <a:spcPts val="0"/>
                        </a:spcAft>
                      </a:pPr>
                      <a:r>
                        <a:rPr lang="en-US" sz="1400" b="1" dirty="0">
                          <a:effectLst/>
                          <a:latin typeface="Arial" panose="020B0604020202020204" pitchFamily="34" charset="0"/>
                          <a:ea typeface="Times New Roman" panose="02020603050405020304" pitchFamily="18" charset="0"/>
                        </a:rPr>
                        <a:t>1. Incident Name</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b="1" dirty="0">
                          <a:solidFill>
                            <a:srgbClr val="C0504D"/>
                          </a:solidFill>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53385" marR="5338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Arial" panose="020B0604020202020204" pitchFamily="34" charset="0"/>
                          <a:ea typeface="Times New Roman" panose="02020603050405020304" pitchFamily="18" charset="0"/>
                        </a:rPr>
                        <a:t>2. Operational Period to be covered by IAP (Date/Time)</a:t>
                      </a:r>
                      <a:endParaRPr lang="en-US" sz="1400" dirty="0">
                        <a:effectLst/>
                        <a:latin typeface="Times New Roman" panose="02020603050405020304" pitchFamily="18" charset="0"/>
                        <a:ea typeface="Times New Roman" panose="02020603050405020304" pitchFamily="18" charset="0"/>
                      </a:endParaRPr>
                    </a:p>
                    <a:p>
                      <a:pPr marL="0" marR="0">
                        <a:spcBef>
                          <a:spcPts val="600"/>
                        </a:spcBef>
                        <a:spcAft>
                          <a:spcPts val="0"/>
                        </a:spcAft>
                        <a:tabLst>
                          <a:tab pos="1636395" algn="l"/>
                        </a:tabLst>
                      </a:pPr>
                      <a:r>
                        <a:rPr lang="en-US" sz="1400" dirty="0">
                          <a:effectLst/>
                          <a:latin typeface="Arial" panose="020B0604020202020204" pitchFamily="34" charset="0"/>
                          <a:ea typeface="Times New Roman" panose="02020603050405020304" pitchFamily="18" charset="0"/>
                        </a:rPr>
                        <a:t>From:            To:  </a:t>
                      </a:r>
                      <a:endParaRPr lang="en-US" sz="1400" dirty="0">
                        <a:effectLst/>
                        <a:latin typeface="Times New Roman" panose="02020603050405020304" pitchFamily="18" charset="0"/>
                        <a:ea typeface="Times New Roman" panose="02020603050405020304" pitchFamily="18" charset="0"/>
                      </a:endParaRPr>
                    </a:p>
                  </a:txBody>
                  <a:tcPr marL="53385" marR="5338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600" b="1">
                          <a:effectLst/>
                          <a:latin typeface="Arial" panose="020B0604020202020204" pitchFamily="34" charset="0"/>
                          <a:ea typeface="Times New Roman" panose="02020603050405020304" pitchFamily="18" charset="0"/>
                        </a:rPr>
                        <a:t>CG IAP COVER SHEET</a:t>
                      </a:r>
                      <a:endParaRPr lang="en-US" sz="900">
                        <a:effectLst/>
                        <a:latin typeface="Times New Roman" panose="02020603050405020304" pitchFamily="18" charset="0"/>
                        <a:ea typeface="Times New Roman" panose="02020603050405020304" pitchFamily="18" charset="0"/>
                      </a:endParaRPr>
                    </a:p>
                  </a:txBody>
                  <a:tcPr marL="53385" marR="5338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778380"/>
                  </a:ext>
                </a:extLst>
              </a:tr>
              <a:tr h="1261810">
                <a:tc gridSpan="3">
                  <a:txBody>
                    <a:bodyPr/>
                    <a:lstStyle/>
                    <a:p>
                      <a:pPr marL="0" marR="0">
                        <a:spcBef>
                          <a:spcPts val="0"/>
                        </a:spcBef>
                        <a:spcAft>
                          <a:spcPts val="0"/>
                        </a:spcAft>
                      </a:pPr>
                      <a:r>
                        <a:rPr lang="en-US" sz="1400" b="1" dirty="0">
                          <a:effectLst/>
                          <a:latin typeface="Arial" panose="020B0604020202020204" pitchFamily="34" charset="0"/>
                          <a:ea typeface="Times New Roman" panose="02020603050405020304" pitchFamily="18" charset="0"/>
                        </a:rPr>
                        <a:t>3. Approved by Incident Commander(s):</a:t>
                      </a:r>
                      <a:endParaRPr lang="en-US" sz="1400" dirty="0">
                        <a:effectLst/>
                        <a:latin typeface="Times New Roman" panose="02020603050405020304" pitchFamily="18" charset="0"/>
                        <a:ea typeface="Times New Roman" panose="02020603050405020304" pitchFamily="18" charset="0"/>
                      </a:endParaRPr>
                    </a:p>
                    <a:p>
                      <a:pPr marL="0" marR="0">
                        <a:spcBef>
                          <a:spcPts val="600"/>
                        </a:spcBef>
                        <a:spcAft>
                          <a:spcPts val="0"/>
                        </a:spcAft>
                        <a:tabLst>
                          <a:tab pos="800100" algn="l"/>
                          <a:tab pos="5029200" algn="r"/>
                        </a:tabLst>
                      </a:pPr>
                      <a:r>
                        <a:rPr lang="en-US" sz="1400" dirty="0">
                          <a:effectLst/>
                          <a:latin typeface="Arial" panose="020B0604020202020204" pitchFamily="34" charset="0"/>
                          <a:ea typeface="Times New Roman" panose="02020603050405020304" pitchFamily="18" charset="0"/>
                        </a:rPr>
                        <a:t>      </a:t>
                      </a:r>
                      <a:r>
                        <a:rPr lang="en-US" sz="1400" u="sng" dirty="0">
                          <a:effectLst/>
                          <a:latin typeface="Arial" panose="020B0604020202020204" pitchFamily="34" charset="0"/>
                          <a:ea typeface="Times New Roman" panose="02020603050405020304" pitchFamily="18" charset="0"/>
                        </a:rPr>
                        <a:t>ORG</a:t>
                      </a:r>
                      <a:r>
                        <a:rPr lang="en-US" sz="1400" dirty="0">
                          <a:effectLst/>
                          <a:latin typeface="Arial" panose="020B0604020202020204" pitchFamily="34" charset="0"/>
                          <a:ea typeface="Times New Roman" panose="02020603050405020304" pitchFamily="18" charset="0"/>
                        </a:rPr>
                        <a:t>               </a:t>
                      </a:r>
                      <a:r>
                        <a:rPr lang="en-US" sz="1400" u="sng" dirty="0">
                          <a:effectLst/>
                          <a:latin typeface="Arial" panose="020B0604020202020204" pitchFamily="34" charset="0"/>
                          <a:ea typeface="Times New Roman" panose="02020603050405020304" pitchFamily="18" charset="0"/>
                        </a:rPr>
                        <a:t>NAME</a:t>
                      </a:r>
                      <a:endParaRPr lang="en-US" sz="1400" dirty="0">
                        <a:effectLst/>
                        <a:latin typeface="Times New Roman" panose="02020603050405020304" pitchFamily="18" charset="0"/>
                        <a:ea typeface="Times New Roman" panose="02020603050405020304" pitchFamily="18" charset="0"/>
                      </a:endParaRPr>
                    </a:p>
                    <a:p>
                      <a:pPr marL="0" marR="0">
                        <a:spcBef>
                          <a:spcPts val="600"/>
                        </a:spcBef>
                        <a:spcAft>
                          <a:spcPts val="600"/>
                        </a:spcAft>
                        <a:tabLst>
                          <a:tab pos="628650" algn="ctr"/>
                          <a:tab pos="800100" algn="l"/>
                          <a:tab pos="5029200" algn="r"/>
                        </a:tabLst>
                      </a:pPr>
                      <a:r>
                        <a:rPr lang="en-US" sz="1400" u="sng" dirty="0">
                          <a:effectLst/>
                          <a:latin typeface="Arial" panose="020B0604020202020204" pitchFamily="34" charset="0"/>
                          <a:ea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rPr>
                        <a:t>	</a:t>
                      </a:r>
                      <a:r>
                        <a:rPr lang="en-US" sz="1400" u="sng"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600"/>
                        </a:spcBef>
                        <a:spcAft>
                          <a:spcPts val="600"/>
                        </a:spcAft>
                        <a:tabLst>
                          <a:tab pos="628650" algn="ctr"/>
                          <a:tab pos="800100" algn="l"/>
                          <a:tab pos="5029200" algn="r"/>
                        </a:tabLst>
                      </a:pPr>
                      <a:r>
                        <a:rPr lang="en-US" sz="1400" u="sng" dirty="0">
                          <a:effectLst/>
                          <a:latin typeface="Arial" panose="020B0604020202020204" pitchFamily="34" charset="0"/>
                          <a:ea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rPr>
                        <a:t>	</a:t>
                      </a:r>
                      <a:r>
                        <a:rPr lang="en-US" sz="1400" u="sng"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53385" marR="5338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7719640"/>
                  </a:ext>
                </a:extLst>
              </a:tr>
              <a:tr h="4840428">
                <a:tc gridSpan="3">
                  <a:txBody>
                    <a:bodyPr/>
                    <a:lstStyle/>
                    <a:p>
                      <a:pPr marL="0" marR="0">
                        <a:spcBef>
                          <a:spcPts val="0"/>
                        </a:spcBef>
                        <a:spcAft>
                          <a:spcPts val="0"/>
                        </a:spcAft>
                      </a:pPr>
                      <a:r>
                        <a:rPr lang="en-US" sz="1400" b="1"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1" dirty="0">
                          <a:effectLst/>
                          <a:latin typeface="Arial" panose="020B0604020202020204" pitchFamily="34" charset="0"/>
                          <a:ea typeface="Times New Roman" panose="02020603050405020304" pitchFamily="18" charset="0"/>
                        </a:rPr>
                        <a:t>INCIDENT ACTION PLAN</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rPr>
                        <a:t>The items checked below are included in this Incident Action Plan:</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2000" dirty="0">
                          <a:effectLst/>
                          <a:latin typeface="Arial" panose="020B0604020202020204" pitchFamily="34" charset="0"/>
                          <a:ea typeface="Times New Roman" panose="02020603050405020304" pitchFamily="18" charset="0"/>
                        </a:rPr>
                        <a:t>ICS 202-CG (Incident Objectives)</a:t>
                      </a:r>
                      <a:endParaRPr lang="en-US" sz="20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2000" dirty="0">
                          <a:effectLst/>
                          <a:latin typeface="Arial" panose="020B0604020202020204" pitchFamily="34" charset="0"/>
                          <a:ea typeface="Times New Roman" panose="02020603050405020304" pitchFamily="18" charset="0"/>
                        </a:rPr>
                        <a:t>ICS 202A-CG (Command Direction)</a:t>
                      </a:r>
                      <a:endParaRPr lang="en-US" sz="20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2000" dirty="0">
                          <a:effectLst/>
                          <a:latin typeface="Arial" panose="020B0604020202020204" pitchFamily="34" charset="0"/>
                          <a:ea typeface="Times New Roman" panose="02020603050405020304" pitchFamily="18" charset="0"/>
                        </a:rPr>
                        <a:t>ICS 203-CG (Organization List) – OR – ICS 207-CG (Organization Chart)</a:t>
                      </a:r>
                      <a:endParaRPr lang="en-US" sz="20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2000" dirty="0">
                          <a:effectLst/>
                          <a:latin typeface="Arial" panose="020B0604020202020204" pitchFamily="34" charset="0"/>
                          <a:ea typeface="Times New Roman" panose="02020603050405020304" pitchFamily="18" charset="0"/>
                        </a:rPr>
                        <a:t>ICS 204-CGs (Assignment Lists)</a:t>
                      </a:r>
                      <a:endParaRPr lang="en-US" sz="20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2000" dirty="0">
                          <a:effectLst/>
                          <a:latin typeface="Arial" panose="020B0604020202020204" pitchFamily="34" charset="0"/>
                          <a:ea typeface="Times New Roman" panose="02020603050405020304" pitchFamily="18" charset="0"/>
                        </a:rPr>
                        <a:t>	One Copy each of any ICS 204-CG attachments:</a:t>
                      </a:r>
                      <a:endParaRPr lang="en-US" sz="20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2000" dirty="0">
                          <a:effectLst/>
                          <a:latin typeface="Arial" panose="020B0604020202020204" pitchFamily="34" charset="0"/>
                          <a:ea typeface="Times New Roman" panose="02020603050405020304" pitchFamily="18" charset="0"/>
                        </a:rPr>
                        <a:t>ICS 205-CG (Communications Plan)</a:t>
                      </a:r>
                      <a:endParaRPr lang="en-US" sz="20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2000" dirty="0">
                          <a:effectLst/>
                          <a:latin typeface="Arial" panose="020B0604020202020204" pitchFamily="34" charset="0"/>
                          <a:ea typeface="Times New Roman" panose="02020603050405020304" pitchFamily="18" charset="0"/>
                        </a:rPr>
                        <a:t>ICS 206-CG (Medical Plan)</a:t>
                      </a:r>
                      <a:endParaRPr lang="en-US" sz="20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2000" dirty="0">
                          <a:effectLst/>
                          <a:latin typeface="Arial" panose="020B0604020202020204" pitchFamily="34" charset="0"/>
                          <a:ea typeface="Times New Roman" panose="02020603050405020304" pitchFamily="18" charset="0"/>
                        </a:rPr>
                        <a:t>ICS 208-CG (Site Safety Plan) or Note SSP Location </a:t>
                      </a:r>
                      <a:endParaRPr lang="en-US" sz="20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2000" dirty="0">
                          <a:effectLst/>
                          <a:latin typeface="Arial" panose="020B0604020202020204" pitchFamily="34" charset="0"/>
                          <a:ea typeface="Times New Roman" panose="02020603050405020304" pitchFamily="18" charset="0"/>
                        </a:rPr>
                        <a:t>                     Map / Chart</a:t>
                      </a:r>
                    </a:p>
                    <a:p>
                      <a:pPr marL="228600" marR="0">
                        <a:spcBef>
                          <a:spcPts val="0"/>
                        </a:spcBef>
                        <a:spcAft>
                          <a:spcPts val="0"/>
                        </a:spcAft>
                      </a:pPr>
                      <a:r>
                        <a:rPr lang="en-US" sz="2000" dirty="0">
                          <a:effectLst/>
                          <a:latin typeface="Arial" panose="020B0604020202020204" pitchFamily="34" charset="0"/>
                          <a:ea typeface="Times New Roman" panose="02020603050405020304" pitchFamily="18" charset="0"/>
                        </a:rPr>
                        <a:t>                    Weather Forecast / Tides/Currents</a:t>
                      </a:r>
                      <a:endParaRPr lang="en-US" sz="2000" dirty="0">
                        <a:effectLst/>
                        <a:latin typeface="Times New Roman" panose="02020603050405020304" pitchFamily="18" charset="0"/>
                        <a:ea typeface="Times New Roman" panose="02020603050405020304" pitchFamily="18" charset="0"/>
                      </a:endParaRPr>
                    </a:p>
                    <a:p>
                      <a:pPr marL="228600" marR="0">
                        <a:spcBef>
                          <a:spcPts val="600"/>
                        </a:spcBef>
                        <a:spcAft>
                          <a:spcPts val="600"/>
                        </a:spcAft>
                        <a:tabLst>
                          <a:tab pos="457200" algn="l"/>
                          <a:tab pos="2505075" algn="r"/>
                        </a:tabLst>
                      </a:pPr>
                      <a:r>
                        <a:rPr lang="en-US" sz="2000" u="sng" dirty="0">
                          <a:effectLst/>
                          <a:latin typeface="Arial" panose="020B0604020202020204" pitchFamily="34" charset="0"/>
                          <a:ea typeface="Times New Roman" panose="02020603050405020304" pitchFamily="18" charset="0"/>
                        </a:rPr>
                        <a:t>Other Attachments</a:t>
                      </a:r>
                      <a:endParaRPr lang="en-US" sz="2000" dirty="0">
                        <a:effectLst/>
                        <a:latin typeface="Times New Roman" panose="02020603050405020304" pitchFamily="18" charset="0"/>
                        <a:ea typeface="Times New Roman" panose="02020603050405020304" pitchFamily="18" charset="0"/>
                      </a:endParaRPr>
                    </a:p>
                    <a:p>
                      <a:pPr marL="228600" marR="0">
                        <a:spcBef>
                          <a:spcPts val="0"/>
                        </a:spcBef>
                        <a:spcAft>
                          <a:spcPts val="0"/>
                        </a:spcAft>
                        <a:tabLst>
                          <a:tab pos="457200" algn="l"/>
                          <a:tab pos="2505075" algn="r"/>
                        </a:tabLst>
                      </a:pPr>
                      <a:r>
                        <a:rPr lang="en-US" sz="1400" dirty="0">
                          <a:effectLst/>
                          <a:latin typeface="Arial" panose="020B0604020202020204" pitchFamily="34" charset="0"/>
                          <a:ea typeface="Times New Roman" panose="02020603050405020304" pitchFamily="18" charset="0"/>
                        </a:rPr>
                        <a:t>	</a:t>
                      </a:r>
                      <a:r>
                        <a:rPr lang="en-US" sz="1400" u="sng"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228600" marR="0">
                        <a:spcBef>
                          <a:spcPts val="0"/>
                        </a:spcBef>
                        <a:spcAft>
                          <a:spcPts val="0"/>
                        </a:spcAft>
                        <a:tabLst>
                          <a:tab pos="457200" algn="l"/>
                          <a:tab pos="2505075" algn="r"/>
                        </a:tabLst>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53385" marR="5338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2950467"/>
                  </a:ext>
                </a:extLst>
              </a:tr>
              <a:tr h="335244">
                <a:tc gridSpan="3">
                  <a:txBody>
                    <a:bodyPr/>
                    <a:lstStyle/>
                    <a:p>
                      <a:pPr marL="0" marR="0">
                        <a:spcBef>
                          <a:spcPts val="400"/>
                        </a:spcBef>
                        <a:spcAft>
                          <a:spcPts val="0"/>
                        </a:spcAft>
                        <a:tabLst>
                          <a:tab pos="3190875" algn="l"/>
                        </a:tabLst>
                      </a:pPr>
                      <a:r>
                        <a:rPr lang="en-US" sz="1200" b="1" dirty="0">
                          <a:effectLst/>
                          <a:latin typeface="Arial" panose="020B0604020202020204" pitchFamily="34" charset="0"/>
                          <a:ea typeface="Times New Roman" panose="02020603050405020304" pitchFamily="18" charset="0"/>
                        </a:rPr>
                        <a:t>4. Prepared by:	Date/Time </a:t>
                      </a:r>
                      <a:endParaRPr lang="en-US" sz="1200" dirty="0">
                        <a:effectLst/>
                        <a:latin typeface="Times New Roman" panose="02020603050405020304" pitchFamily="18" charset="0"/>
                        <a:ea typeface="Times New Roman" panose="02020603050405020304" pitchFamily="18" charset="0"/>
                      </a:endParaRPr>
                    </a:p>
                    <a:p>
                      <a:pPr marL="0" marR="0">
                        <a:spcBef>
                          <a:spcPts val="400"/>
                        </a:spcBef>
                        <a:spcAft>
                          <a:spcPts val="0"/>
                        </a:spcAft>
                        <a:tabLst>
                          <a:tab pos="3190875" algn="l"/>
                        </a:tabLst>
                      </a:pPr>
                      <a:r>
                        <a:rPr lang="en-US" sz="1200" dirty="0">
                          <a:solidFill>
                            <a:srgbClr val="C0504D"/>
                          </a:solidFill>
                          <a:effectLst/>
                          <a:latin typeface="Arial" panose="020B0604020202020204" pitchFamily="34" charset="0"/>
                          <a:ea typeface="Times New Roman" panose="02020603050405020304" pitchFamily="18" charset="0"/>
                        </a:rPr>
                        <a:t>NAME, DUTY POSITION</a:t>
                      </a:r>
                      <a:r>
                        <a:rPr lang="en-US" sz="1200" dirty="0">
                          <a:effectLst/>
                          <a:latin typeface="Arial" panose="020B0604020202020204" pitchFamily="34" charset="0"/>
                          <a:ea typeface="Times New Roman" panose="02020603050405020304" pitchFamily="18" charset="0"/>
                        </a:rPr>
                        <a:t>	</a:t>
                      </a:r>
                      <a:r>
                        <a:rPr lang="en-US" sz="1200" dirty="0">
                          <a:solidFill>
                            <a:srgbClr val="C0504D"/>
                          </a:solidFill>
                          <a:effectLst/>
                          <a:latin typeface="Arial" panose="020B0604020202020204" pitchFamily="34" charset="0"/>
                          <a:ea typeface="Times New Roman" panose="02020603050405020304" pitchFamily="18" charset="0"/>
                        </a:rPr>
                        <a:t>DD MMM YY / TIME</a:t>
                      </a:r>
                      <a:endParaRPr lang="en-US" sz="1200" dirty="0">
                        <a:effectLst/>
                        <a:latin typeface="Times New Roman" panose="02020603050405020304" pitchFamily="18" charset="0"/>
                        <a:ea typeface="Times New Roman" panose="02020603050405020304" pitchFamily="18" charset="0"/>
                      </a:endParaRPr>
                    </a:p>
                  </a:txBody>
                  <a:tcPr marL="53385" marR="5338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7559813"/>
                  </a:ext>
                </a:extLst>
              </a:tr>
            </a:tbl>
          </a:graphicData>
        </a:graphic>
      </p:graphicFrame>
      <p:cxnSp>
        <p:nvCxnSpPr>
          <p:cNvPr id="9" name="Straight Arrow Connector 8">
            <a:extLst>
              <a:ext uri="{FF2B5EF4-FFF2-40B4-BE49-F238E27FC236}">
                <a16:creationId xmlns:a16="http://schemas.microsoft.com/office/drawing/2014/main" id="{B5FF19A0-09F3-4091-BA03-632B87E7DF7F}"/>
              </a:ext>
            </a:extLst>
          </p:cNvPr>
          <p:cNvCxnSpPr/>
          <p:nvPr/>
        </p:nvCxnSpPr>
        <p:spPr>
          <a:xfrm>
            <a:off x="6796833" y="3638939"/>
            <a:ext cx="1861975" cy="1362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149B1C2-B0A9-4CC0-9701-5A91FB4C66DF}"/>
              </a:ext>
            </a:extLst>
          </p:cNvPr>
          <p:cNvCxnSpPr/>
          <p:nvPr/>
        </p:nvCxnSpPr>
        <p:spPr>
          <a:xfrm>
            <a:off x="6796833" y="4320073"/>
            <a:ext cx="1861975" cy="1017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2209D6D-495B-4150-AA60-3E69973600F8}"/>
              </a:ext>
            </a:extLst>
          </p:cNvPr>
          <p:cNvCxnSpPr/>
          <p:nvPr/>
        </p:nvCxnSpPr>
        <p:spPr>
          <a:xfrm>
            <a:off x="6796833" y="4828591"/>
            <a:ext cx="1861975" cy="807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49F50F-F574-462C-91F8-57037B755135}"/>
              </a:ext>
            </a:extLst>
          </p:cNvPr>
          <p:cNvCxnSpPr/>
          <p:nvPr/>
        </p:nvCxnSpPr>
        <p:spPr>
          <a:xfrm>
            <a:off x="6796833" y="5337110"/>
            <a:ext cx="1861975" cy="578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E01D7C-CEE8-444A-8718-4B764B2941E4}"/>
              </a:ext>
            </a:extLst>
          </p:cNvPr>
          <p:cNvCxnSpPr/>
          <p:nvPr/>
        </p:nvCxnSpPr>
        <p:spPr>
          <a:xfrm>
            <a:off x="6796833" y="5915608"/>
            <a:ext cx="1861975" cy="63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C391229-6D70-45BC-BC6E-89C37E8D3995}"/>
              </a:ext>
            </a:extLst>
          </p:cNvPr>
          <p:cNvCxnSpPr/>
          <p:nvPr/>
        </p:nvCxnSpPr>
        <p:spPr>
          <a:xfrm>
            <a:off x="6796833" y="6550090"/>
            <a:ext cx="1861975" cy="298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6520D4B-5650-4520-A8CE-197D37786C0D}"/>
              </a:ext>
            </a:extLst>
          </p:cNvPr>
          <p:cNvCxnSpPr/>
          <p:nvPr/>
        </p:nvCxnSpPr>
        <p:spPr>
          <a:xfrm>
            <a:off x="6796833" y="7010087"/>
            <a:ext cx="1861975" cy="105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B75C089-66E2-42E1-B396-F08C3368B7FD}"/>
              </a:ext>
            </a:extLst>
          </p:cNvPr>
          <p:cNvCxnSpPr/>
          <p:nvPr/>
        </p:nvCxnSpPr>
        <p:spPr>
          <a:xfrm flipV="1">
            <a:off x="6796833" y="7408506"/>
            <a:ext cx="3149600" cy="130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E038177-5FCA-496D-8323-949BB2ED1A45}"/>
              </a:ext>
            </a:extLst>
          </p:cNvPr>
          <p:cNvCxnSpPr/>
          <p:nvPr/>
        </p:nvCxnSpPr>
        <p:spPr>
          <a:xfrm flipV="1">
            <a:off x="6796833" y="7819053"/>
            <a:ext cx="3149600" cy="317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83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ICS-203 Organization Assignment List</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11</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7" name="Picture 6">
            <a:extLst>
              <a:ext uri="{FF2B5EF4-FFF2-40B4-BE49-F238E27FC236}">
                <a16:creationId xmlns:a16="http://schemas.microsoft.com/office/drawing/2014/main" id="{6A96E7D2-2A15-410C-89C3-24BB284366A9}"/>
              </a:ext>
            </a:extLst>
          </p:cNvPr>
          <p:cNvPicPr>
            <a:picLocks noChangeAspect="1"/>
          </p:cNvPicPr>
          <p:nvPr/>
        </p:nvPicPr>
        <p:blipFill>
          <a:blip r:embed="rId4"/>
          <a:stretch>
            <a:fillRect/>
          </a:stretch>
        </p:blipFill>
        <p:spPr>
          <a:xfrm>
            <a:off x="5419725" y="1862684"/>
            <a:ext cx="10890185" cy="8054036"/>
          </a:xfrm>
          <a:prstGeom prst="rect">
            <a:avLst/>
          </a:prstGeom>
        </p:spPr>
      </p:pic>
      <p:sp>
        <p:nvSpPr>
          <p:cNvPr id="10" name="TextBox 9">
            <a:extLst>
              <a:ext uri="{FF2B5EF4-FFF2-40B4-BE49-F238E27FC236}">
                <a16:creationId xmlns:a16="http://schemas.microsoft.com/office/drawing/2014/main" id="{6EACC948-B870-4E6D-A7FD-CDD1726C0635}"/>
              </a:ext>
            </a:extLst>
          </p:cNvPr>
          <p:cNvSpPr txBox="1"/>
          <p:nvPr/>
        </p:nvSpPr>
        <p:spPr>
          <a:xfrm>
            <a:off x="522514" y="2668556"/>
            <a:ext cx="4553339" cy="6155531"/>
          </a:xfrm>
          <a:prstGeom prst="rect">
            <a:avLst/>
          </a:prstGeom>
          <a:noFill/>
        </p:spPr>
        <p:txBody>
          <a:bodyPr wrap="square" rtlCol="0">
            <a:spAutoFit/>
          </a:bodyPr>
          <a:lstStyle/>
          <a:p>
            <a:pPr algn="r">
              <a:spcBef>
                <a:spcPts val="600"/>
              </a:spcBef>
            </a:pPr>
            <a:r>
              <a:rPr lang="en-US" sz="3200" dirty="0">
                <a:solidFill>
                  <a:srgbClr val="0070C0"/>
                </a:solidFill>
              </a:rPr>
              <a:t>Typically, only one form for organizational structure is required (either ICS-203 or ICS-207)</a:t>
            </a:r>
          </a:p>
          <a:p>
            <a:pPr algn="r">
              <a:spcBef>
                <a:spcPts val="600"/>
              </a:spcBef>
            </a:pPr>
            <a:endParaRPr lang="en-US" sz="3200" dirty="0">
              <a:solidFill>
                <a:srgbClr val="0070C0"/>
              </a:solidFill>
            </a:endParaRPr>
          </a:p>
          <a:p>
            <a:pPr algn="r">
              <a:spcBef>
                <a:spcPts val="600"/>
              </a:spcBef>
            </a:pPr>
            <a:r>
              <a:rPr lang="en-US" sz="3200" dirty="0">
                <a:solidFill>
                  <a:srgbClr val="0070C0"/>
                </a:solidFill>
              </a:rPr>
              <a:t>ICS-203 is easier to use if shifts are switching frequently or extensive positions or technical specialists are activated as it scales beyond one page </a:t>
            </a:r>
          </a:p>
          <a:p>
            <a:endParaRPr lang="en-US" sz="3200" dirty="0"/>
          </a:p>
        </p:txBody>
      </p:sp>
    </p:spTree>
    <p:extLst>
      <p:ext uri="{BB962C8B-B14F-4D97-AF65-F5344CB8AC3E}">
        <p14:creationId xmlns:p14="http://schemas.microsoft.com/office/powerpoint/2010/main" val="296992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ICS-207  Incident Organization Chart</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12</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6" name="AutoShape 1">
            <a:extLst>
              <a:ext uri="{FF2B5EF4-FFF2-40B4-BE49-F238E27FC236}">
                <a16:creationId xmlns:a16="http://schemas.microsoft.com/office/drawing/2014/main" id="{E02DED40-E2D2-43A8-A443-D8AD064A9E55}"/>
              </a:ext>
            </a:extLst>
          </p:cNvPr>
          <p:cNvSpPr>
            <a:spLocks noChangeAspect="1" noChangeArrowheads="1"/>
          </p:cNvSpPr>
          <p:nvPr/>
        </p:nvSpPr>
        <p:spPr bwMode="auto">
          <a:xfrm>
            <a:off x="5848350" y="2727325"/>
            <a:ext cx="8343900" cy="571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TextBox 145">
            <a:extLst>
              <a:ext uri="{FF2B5EF4-FFF2-40B4-BE49-F238E27FC236}">
                <a16:creationId xmlns:a16="http://schemas.microsoft.com/office/drawing/2014/main" id="{4961F09A-8E02-414C-8894-DA65D2F79686}"/>
              </a:ext>
            </a:extLst>
          </p:cNvPr>
          <p:cNvSpPr txBox="1"/>
          <p:nvPr/>
        </p:nvSpPr>
        <p:spPr>
          <a:xfrm>
            <a:off x="874052" y="2234239"/>
            <a:ext cx="5031533" cy="5016758"/>
          </a:xfrm>
          <a:prstGeom prst="rect">
            <a:avLst/>
          </a:prstGeom>
          <a:noFill/>
        </p:spPr>
        <p:txBody>
          <a:bodyPr wrap="square" rtlCol="0">
            <a:spAutoFit/>
          </a:bodyPr>
          <a:lstStyle/>
          <a:p>
            <a:endParaRPr lang="en-US" sz="3200" dirty="0"/>
          </a:p>
          <a:p>
            <a:r>
              <a:rPr lang="en-US" sz="3200" dirty="0">
                <a:solidFill>
                  <a:srgbClr val="0070C0"/>
                </a:solidFill>
              </a:rPr>
              <a:t>Traditional Organization Chart layout</a:t>
            </a:r>
          </a:p>
          <a:p>
            <a:endParaRPr lang="en-US" sz="3200" dirty="0">
              <a:solidFill>
                <a:srgbClr val="0070C0"/>
              </a:solidFill>
            </a:endParaRPr>
          </a:p>
          <a:p>
            <a:r>
              <a:rPr lang="en-US" sz="3200" dirty="0">
                <a:solidFill>
                  <a:srgbClr val="0070C0"/>
                </a:solidFill>
              </a:rPr>
              <a:t>Good for static incidents where clearly visible chain of command is useful</a:t>
            </a:r>
          </a:p>
          <a:p>
            <a:endParaRPr lang="en-US" sz="3200" dirty="0">
              <a:solidFill>
                <a:srgbClr val="0070C0"/>
              </a:solidFill>
            </a:endParaRPr>
          </a:p>
          <a:p>
            <a:r>
              <a:rPr lang="en-US" sz="3200" dirty="0">
                <a:solidFill>
                  <a:srgbClr val="0070C0"/>
                </a:solidFill>
              </a:rPr>
              <a:t>Also beneficial for visually representing span of control</a:t>
            </a:r>
          </a:p>
        </p:txBody>
      </p:sp>
      <p:pic>
        <p:nvPicPr>
          <p:cNvPr id="148" name="Picture 147">
            <a:extLst>
              <a:ext uri="{FF2B5EF4-FFF2-40B4-BE49-F238E27FC236}">
                <a16:creationId xmlns:a16="http://schemas.microsoft.com/office/drawing/2014/main" id="{AC3D7148-1156-457A-BF94-7E3346782320}"/>
              </a:ext>
            </a:extLst>
          </p:cNvPr>
          <p:cNvPicPr>
            <a:picLocks noChangeAspect="1"/>
          </p:cNvPicPr>
          <p:nvPr/>
        </p:nvPicPr>
        <p:blipFill>
          <a:blip r:embed="rId4"/>
          <a:stretch>
            <a:fillRect/>
          </a:stretch>
        </p:blipFill>
        <p:spPr>
          <a:xfrm>
            <a:off x="7358742" y="1600531"/>
            <a:ext cx="8926287" cy="8440906"/>
          </a:xfrm>
          <a:prstGeom prst="rect">
            <a:avLst/>
          </a:prstGeom>
        </p:spPr>
      </p:pic>
    </p:spTree>
    <p:extLst>
      <p:ext uri="{BB962C8B-B14F-4D97-AF65-F5344CB8AC3E}">
        <p14:creationId xmlns:p14="http://schemas.microsoft.com/office/powerpoint/2010/main" val="4074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ICS-211 Incident Check In List</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dirty="0">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13</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E2B172F7-C30D-413B-978E-F189AC8589FF}"/>
              </a:ext>
            </a:extLst>
          </p:cNvPr>
          <p:cNvPicPr>
            <a:picLocks noChangeAspect="1"/>
          </p:cNvPicPr>
          <p:nvPr/>
        </p:nvPicPr>
        <p:blipFill>
          <a:blip r:embed="rId4"/>
          <a:stretch>
            <a:fillRect/>
          </a:stretch>
        </p:blipFill>
        <p:spPr>
          <a:xfrm>
            <a:off x="736810" y="2140723"/>
            <a:ext cx="16940332" cy="6574067"/>
          </a:xfrm>
          <a:prstGeom prst="rect">
            <a:avLst/>
          </a:prstGeom>
        </p:spPr>
      </p:pic>
      <p:sp>
        <p:nvSpPr>
          <p:cNvPr id="10" name="TextBox 9">
            <a:extLst>
              <a:ext uri="{FF2B5EF4-FFF2-40B4-BE49-F238E27FC236}">
                <a16:creationId xmlns:a16="http://schemas.microsoft.com/office/drawing/2014/main" id="{FAA3D281-A911-4531-9514-E78F110F14C3}"/>
              </a:ext>
            </a:extLst>
          </p:cNvPr>
          <p:cNvSpPr txBox="1"/>
          <p:nvPr/>
        </p:nvSpPr>
        <p:spPr>
          <a:xfrm>
            <a:off x="6442082" y="8949751"/>
            <a:ext cx="11516308" cy="584775"/>
          </a:xfrm>
          <a:prstGeom prst="rect">
            <a:avLst/>
          </a:prstGeom>
          <a:noFill/>
        </p:spPr>
        <p:txBody>
          <a:bodyPr wrap="square">
            <a:spAutoFit/>
          </a:bodyPr>
          <a:lstStyle/>
          <a:p>
            <a:r>
              <a:rPr lang="en-US" sz="3200" dirty="0">
                <a:solidFill>
                  <a:srgbClr val="0070C0"/>
                </a:solidFill>
              </a:rPr>
              <a:t>Resource Typing Tool: </a:t>
            </a:r>
            <a:r>
              <a:rPr lang="en-US" sz="3200" i="1" dirty="0">
                <a:solidFill>
                  <a:srgbClr val="0070C0"/>
                </a:solidFill>
              </a:rPr>
              <a:t>https://rtlt.preptoolkit.fema.gov/public</a:t>
            </a:r>
          </a:p>
        </p:txBody>
      </p:sp>
    </p:spTree>
    <p:extLst>
      <p:ext uri="{BB962C8B-B14F-4D97-AF65-F5344CB8AC3E}">
        <p14:creationId xmlns:p14="http://schemas.microsoft.com/office/powerpoint/2010/main" val="16897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6600" dirty="0"/>
              <a:t>Planning Section – ICS-219 Resource Status Cards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14</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12" name="TextBox 11">
            <a:extLst>
              <a:ext uri="{FF2B5EF4-FFF2-40B4-BE49-F238E27FC236}">
                <a16:creationId xmlns:a16="http://schemas.microsoft.com/office/drawing/2014/main" id="{D6E2EE3A-902E-46B7-B69F-5374950AB912}"/>
              </a:ext>
            </a:extLst>
          </p:cNvPr>
          <p:cNvSpPr txBox="1"/>
          <p:nvPr/>
        </p:nvSpPr>
        <p:spPr>
          <a:xfrm>
            <a:off x="1005855" y="2770435"/>
            <a:ext cx="5189672" cy="5262979"/>
          </a:xfrm>
          <a:prstGeom prst="rect">
            <a:avLst/>
          </a:prstGeom>
          <a:noFill/>
        </p:spPr>
        <p:txBody>
          <a:bodyPr wrap="square" rtlCol="0">
            <a:spAutoFit/>
          </a:bodyPr>
          <a:lstStyle/>
          <a:p>
            <a:r>
              <a:rPr lang="en-US" sz="3200" dirty="0">
                <a:solidFill>
                  <a:srgbClr val="0070C0"/>
                </a:solidFill>
              </a:rPr>
              <a:t>If the incident doesn’t have access to a traditional T-Card system, get creative with your visual display!</a:t>
            </a:r>
          </a:p>
          <a:p>
            <a:endParaRPr lang="en-US" sz="1600" dirty="0">
              <a:solidFill>
                <a:srgbClr val="0070C0"/>
              </a:solidFill>
            </a:endParaRPr>
          </a:p>
          <a:p>
            <a:pPr marL="457200" indent="-457200">
              <a:buFont typeface="Arial" panose="020B0604020202020204" pitchFamily="34" charset="0"/>
              <a:buChar char="•"/>
            </a:pPr>
            <a:r>
              <a:rPr lang="en-US" sz="3200" dirty="0">
                <a:solidFill>
                  <a:srgbClr val="0070C0"/>
                </a:solidFill>
              </a:rPr>
              <a:t>Colored Post-it notes</a:t>
            </a:r>
          </a:p>
          <a:p>
            <a:pPr marL="457200" indent="-457200">
              <a:buFont typeface="Arial" panose="020B0604020202020204" pitchFamily="34" charset="0"/>
              <a:buChar char="•"/>
            </a:pPr>
            <a:r>
              <a:rPr lang="en-US" sz="3200" dirty="0">
                <a:solidFill>
                  <a:srgbClr val="0070C0"/>
                </a:solidFill>
              </a:rPr>
              <a:t>Online Resource Trackers (look like sports team </a:t>
            </a:r>
          </a:p>
          <a:p>
            <a:r>
              <a:rPr lang="en-US" sz="3200" dirty="0">
                <a:solidFill>
                  <a:srgbClr val="0070C0"/>
                </a:solidFill>
              </a:rPr>
              <a:t>        draft boards)</a:t>
            </a:r>
          </a:p>
          <a:p>
            <a:pPr marL="457200" indent="-457200">
              <a:buFont typeface="Arial" panose="020B0604020202020204" pitchFamily="34" charset="0"/>
              <a:buChar char="•"/>
            </a:pPr>
            <a:r>
              <a:rPr lang="en-US" sz="3200" dirty="0">
                <a:solidFill>
                  <a:srgbClr val="0070C0"/>
                </a:solidFill>
              </a:rPr>
              <a:t>Excel Sheet</a:t>
            </a:r>
          </a:p>
          <a:p>
            <a:endParaRPr lang="en-US" sz="3200" dirty="0">
              <a:solidFill>
                <a:srgbClr val="0070C0"/>
              </a:solidFill>
            </a:endParaRPr>
          </a:p>
        </p:txBody>
      </p:sp>
      <p:pic>
        <p:nvPicPr>
          <p:cNvPr id="3" name="Picture 2">
            <a:extLst>
              <a:ext uri="{FF2B5EF4-FFF2-40B4-BE49-F238E27FC236}">
                <a16:creationId xmlns:a16="http://schemas.microsoft.com/office/drawing/2014/main" id="{0BA264BE-FAED-4EEB-AB25-E6DE47128D7D}"/>
              </a:ext>
            </a:extLst>
          </p:cNvPr>
          <p:cNvPicPr>
            <a:picLocks noChangeAspect="1"/>
          </p:cNvPicPr>
          <p:nvPr/>
        </p:nvPicPr>
        <p:blipFill rotWithShape="1">
          <a:blip r:embed="rId4"/>
          <a:srcRect l="21755" r="21501"/>
          <a:stretch/>
        </p:blipFill>
        <p:spPr>
          <a:xfrm>
            <a:off x="11952033" y="2407298"/>
            <a:ext cx="5031533" cy="6857222"/>
          </a:xfrm>
          <a:prstGeom prst="rect">
            <a:avLst/>
          </a:prstGeom>
        </p:spPr>
      </p:pic>
      <p:pic>
        <p:nvPicPr>
          <p:cNvPr id="6" name="Picture 5">
            <a:extLst>
              <a:ext uri="{FF2B5EF4-FFF2-40B4-BE49-F238E27FC236}">
                <a16:creationId xmlns:a16="http://schemas.microsoft.com/office/drawing/2014/main" id="{F2B00FF8-3636-4508-96EF-D8607DBA254A}"/>
              </a:ext>
            </a:extLst>
          </p:cNvPr>
          <p:cNvPicPr>
            <a:picLocks noChangeAspect="1"/>
          </p:cNvPicPr>
          <p:nvPr/>
        </p:nvPicPr>
        <p:blipFill>
          <a:blip r:embed="rId5"/>
          <a:stretch>
            <a:fillRect/>
          </a:stretch>
        </p:blipFill>
        <p:spPr>
          <a:xfrm>
            <a:off x="6849350" y="6170148"/>
            <a:ext cx="4589300" cy="2977288"/>
          </a:xfrm>
          <a:prstGeom prst="rect">
            <a:avLst/>
          </a:prstGeom>
        </p:spPr>
      </p:pic>
      <p:pic>
        <p:nvPicPr>
          <p:cNvPr id="7" name="Picture 6">
            <a:extLst>
              <a:ext uri="{FF2B5EF4-FFF2-40B4-BE49-F238E27FC236}">
                <a16:creationId xmlns:a16="http://schemas.microsoft.com/office/drawing/2014/main" id="{CF422E6F-6543-4DC4-8183-297C62EB2FA5}"/>
              </a:ext>
            </a:extLst>
          </p:cNvPr>
          <p:cNvPicPr>
            <a:picLocks noChangeAspect="1"/>
          </p:cNvPicPr>
          <p:nvPr/>
        </p:nvPicPr>
        <p:blipFill>
          <a:blip r:embed="rId6"/>
          <a:stretch>
            <a:fillRect/>
          </a:stretch>
        </p:blipFill>
        <p:spPr>
          <a:xfrm>
            <a:off x="7314762" y="2407298"/>
            <a:ext cx="4123888" cy="3375761"/>
          </a:xfrm>
          <a:prstGeom prst="rect">
            <a:avLst/>
          </a:prstGeom>
        </p:spPr>
      </p:pic>
    </p:spTree>
    <p:extLst>
      <p:ext uri="{BB962C8B-B14F-4D97-AF65-F5344CB8AC3E}">
        <p14:creationId xmlns:p14="http://schemas.microsoft.com/office/powerpoint/2010/main" val="329209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ICS-211A Sign-In Worksheet</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15</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12" name="TextBox 11">
            <a:extLst>
              <a:ext uri="{FF2B5EF4-FFF2-40B4-BE49-F238E27FC236}">
                <a16:creationId xmlns:a16="http://schemas.microsoft.com/office/drawing/2014/main" id="{D6E2EE3A-902E-46B7-B69F-5374950AB912}"/>
              </a:ext>
            </a:extLst>
          </p:cNvPr>
          <p:cNvSpPr txBox="1"/>
          <p:nvPr/>
        </p:nvSpPr>
        <p:spPr>
          <a:xfrm>
            <a:off x="615820" y="7686594"/>
            <a:ext cx="16776441" cy="1077218"/>
          </a:xfrm>
          <a:prstGeom prst="rect">
            <a:avLst/>
          </a:prstGeom>
          <a:noFill/>
        </p:spPr>
        <p:txBody>
          <a:bodyPr wrap="square" rtlCol="0">
            <a:spAutoFit/>
          </a:bodyPr>
          <a:lstStyle/>
          <a:p>
            <a:endParaRPr lang="en-US" sz="3200" dirty="0"/>
          </a:p>
          <a:p>
            <a:r>
              <a:rPr lang="en-US" sz="3200" b="1" i="1" dirty="0">
                <a:solidFill>
                  <a:srgbClr val="0070C0"/>
                </a:solidFill>
              </a:rPr>
              <a:t>Personnel who have not checked in on the incident must first check-in on the ICS-211 Check-In List</a:t>
            </a:r>
          </a:p>
        </p:txBody>
      </p:sp>
      <p:pic>
        <p:nvPicPr>
          <p:cNvPr id="6" name="Picture 5">
            <a:extLst>
              <a:ext uri="{FF2B5EF4-FFF2-40B4-BE49-F238E27FC236}">
                <a16:creationId xmlns:a16="http://schemas.microsoft.com/office/drawing/2014/main" id="{47F0CB1F-1278-498D-9CAD-0EBC02D5924C}"/>
              </a:ext>
            </a:extLst>
          </p:cNvPr>
          <p:cNvPicPr>
            <a:picLocks noChangeAspect="1"/>
          </p:cNvPicPr>
          <p:nvPr/>
        </p:nvPicPr>
        <p:blipFill>
          <a:blip r:embed="rId4"/>
          <a:stretch>
            <a:fillRect/>
          </a:stretch>
        </p:blipFill>
        <p:spPr>
          <a:xfrm>
            <a:off x="391885" y="1992022"/>
            <a:ext cx="13337672" cy="5522630"/>
          </a:xfrm>
          <a:prstGeom prst="rect">
            <a:avLst/>
          </a:prstGeom>
        </p:spPr>
      </p:pic>
      <p:sp>
        <p:nvSpPr>
          <p:cNvPr id="10" name="TextBox 9">
            <a:extLst>
              <a:ext uri="{FF2B5EF4-FFF2-40B4-BE49-F238E27FC236}">
                <a16:creationId xmlns:a16="http://schemas.microsoft.com/office/drawing/2014/main" id="{B240AAB6-512F-4714-A1C1-CD6B28041F8A}"/>
              </a:ext>
            </a:extLst>
          </p:cNvPr>
          <p:cNvSpPr txBox="1"/>
          <p:nvPr/>
        </p:nvSpPr>
        <p:spPr>
          <a:xfrm>
            <a:off x="13883954" y="2925347"/>
            <a:ext cx="3862873" cy="4031873"/>
          </a:xfrm>
          <a:prstGeom prst="rect">
            <a:avLst/>
          </a:prstGeom>
          <a:noFill/>
        </p:spPr>
        <p:txBody>
          <a:bodyPr wrap="square">
            <a:spAutoFit/>
          </a:bodyPr>
          <a:lstStyle/>
          <a:p>
            <a:r>
              <a:rPr lang="en-US" sz="3200" dirty="0">
                <a:solidFill>
                  <a:srgbClr val="0070C0"/>
                </a:solidFill>
              </a:rPr>
              <a:t>An optional form to use as a daily sign-in sheet to track personnel hours worked </a:t>
            </a:r>
          </a:p>
          <a:p>
            <a:endParaRPr lang="en-US" sz="3200" dirty="0">
              <a:solidFill>
                <a:srgbClr val="0070C0"/>
              </a:solidFill>
            </a:endParaRPr>
          </a:p>
          <a:p>
            <a:r>
              <a:rPr lang="en-US" sz="3200" dirty="0">
                <a:solidFill>
                  <a:srgbClr val="0070C0"/>
                </a:solidFill>
              </a:rPr>
              <a:t>New form completed daily (up to 24 hours)</a:t>
            </a:r>
          </a:p>
        </p:txBody>
      </p:sp>
    </p:spTree>
    <p:extLst>
      <p:ext uri="{BB962C8B-B14F-4D97-AF65-F5344CB8AC3E}">
        <p14:creationId xmlns:p14="http://schemas.microsoft.com/office/powerpoint/2010/main" val="1012926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ICS-210 Resource Status Change</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16</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12" name="TextBox 11">
            <a:extLst>
              <a:ext uri="{FF2B5EF4-FFF2-40B4-BE49-F238E27FC236}">
                <a16:creationId xmlns:a16="http://schemas.microsoft.com/office/drawing/2014/main" id="{D6E2EE3A-902E-46B7-B69F-5374950AB912}"/>
              </a:ext>
            </a:extLst>
          </p:cNvPr>
          <p:cNvSpPr txBox="1"/>
          <p:nvPr/>
        </p:nvSpPr>
        <p:spPr>
          <a:xfrm>
            <a:off x="615820" y="7686594"/>
            <a:ext cx="13163883" cy="1077218"/>
          </a:xfrm>
          <a:prstGeom prst="rect">
            <a:avLst/>
          </a:prstGeom>
          <a:noFill/>
        </p:spPr>
        <p:txBody>
          <a:bodyPr wrap="square" rtlCol="0">
            <a:spAutoFit/>
          </a:bodyPr>
          <a:lstStyle/>
          <a:p>
            <a:r>
              <a:rPr lang="en-US" sz="3200" dirty="0">
                <a:solidFill>
                  <a:srgbClr val="0070C0"/>
                </a:solidFill>
              </a:rPr>
              <a:t>The ICS 210 is essentially a message form that can be used to update Resource Status Cards or T-Cards (ICS 219) for incident-level resource management</a:t>
            </a:r>
            <a:endParaRPr lang="en-US" sz="3200" b="1" i="1" dirty="0">
              <a:solidFill>
                <a:srgbClr val="0070C0"/>
              </a:solidFill>
            </a:endParaRPr>
          </a:p>
        </p:txBody>
      </p:sp>
      <p:sp>
        <p:nvSpPr>
          <p:cNvPr id="10" name="TextBox 9">
            <a:extLst>
              <a:ext uri="{FF2B5EF4-FFF2-40B4-BE49-F238E27FC236}">
                <a16:creationId xmlns:a16="http://schemas.microsoft.com/office/drawing/2014/main" id="{B240AAB6-512F-4714-A1C1-CD6B28041F8A}"/>
              </a:ext>
            </a:extLst>
          </p:cNvPr>
          <p:cNvSpPr txBox="1"/>
          <p:nvPr/>
        </p:nvSpPr>
        <p:spPr>
          <a:xfrm>
            <a:off x="14294501" y="4358670"/>
            <a:ext cx="3321695" cy="1569660"/>
          </a:xfrm>
          <a:prstGeom prst="rect">
            <a:avLst/>
          </a:prstGeom>
          <a:noFill/>
        </p:spPr>
        <p:txBody>
          <a:bodyPr wrap="square">
            <a:spAutoFit/>
          </a:bodyPr>
          <a:lstStyle/>
          <a:p>
            <a:r>
              <a:rPr lang="en-US" sz="3200" i="1" dirty="0">
                <a:solidFill>
                  <a:srgbClr val="0070C0"/>
                </a:solidFill>
              </a:rPr>
              <a:t>Could also be used by Operations to track entry</a:t>
            </a:r>
          </a:p>
        </p:txBody>
      </p:sp>
      <p:pic>
        <p:nvPicPr>
          <p:cNvPr id="7" name="Picture 6">
            <a:extLst>
              <a:ext uri="{FF2B5EF4-FFF2-40B4-BE49-F238E27FC236}">
                <a16:creationId xmlns:a16="http://schemas.microsoft.com/office/drawing/2014/main" id="{9488BAC0-FF4C-42BA-A65D-355F578C5D9F}"/>
              </a:ext>
            </a:extLst>
          </p:cNvPr>
          <p:cNvPicPr>
            <a:picLocks noChangeAspect="1"/>
          </p:cNvPicPr>
          <p:nvPr/>
        </p:nvPicPr>
        <p:blipFill>
          <a:blip r:embed="rId4"/>
          <a:stretch>
            <a:fillRect/>
          </a:stretch>
        </p:blipFill>
        <p:spPr>
          <a:xfrm>
            <a:off x="541173" y="2502658"/>
            <a:ext cx="13238530" cy="4663251"/>
          </a:xfrm>
          <a:prstGeom prst="rect">
            <a:avLst/>
          </a:prstGeom>
        </p:spPr>
      </p:pic>
    </p:spTree>
    <p:extLst>
      <p:ext uri="{BB962C8B-B14F-4D97-AF65-F5344CB8AC3E}">
        <p14:creationId xmlns:p14="http://schemas.microsoft.com/office/powerpoint/2010/main" val="3321236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Planning Section - SITL</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17</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6" name="Table 5">
            <a:extLst>
              <a:ext uri="{FF2B5EF4-FFF2-40B4-BE49-F238E27FC236}">
                <a16:creationId xmlns:a16="http://schemas.microsoft.com/office/drawing/2014/main" id="{047C4035-F58A-44EC-B9C0-FD75C8226F8D}"/>
              </a:ext>
            </a:extLst>
          </p:cNvPr>
          <p:cNvGraphicFramePr>
            <a:graphicFrameLocks noGrp="1"/>
          </p:cNvGraphicFramePr>
          <p:nvPr/>
        </p:nvGraphicFramePr>
        <p:xfrm>
          <a:off x="1257300" y="2356295"/>
          <a:ext cx="15625970" cy="6588922"/>
        </p:xfrm>
        <a:graphic>
          <a:graphicData uri="http://schemas.openxmlformats.org/drawingml/2006/table">
            <a:tbl>
              <a:tblPr/>
              <a:tblGrid>
                <a:gridCol w="15625970">
                  <a:extLst>
                    <a:ext uri="{9D8B030D-6E8A-4147-A177-3AD203B41FA5}">
                      <a16:colId xmlns:a16="http://schemas.microsoft.com/office/drawing/2014/main" val="1919756151"/>
                    </a:ext>
                  </a:extLst>
                </a:gridCol>
              </a:tblGrid>
              <a:tr h="385038">
                <a:tc>
                  <a:txBody>
                    <a:bodyPr/>
                    <a:lstStyle/>
                    <a:p>
                      <a:endParaRPr lang="en-US" sz="1900">
                        <a:effectLst/>
                      </a:endParaRPr>
                    </a:p>
                  </a:txBody>
                  <a:tcPr marL="6557" marR="6557" marT="6557" marB="6557" anchor="ctr">
                    <a:lnL>
                      <a:noFill/>
                    </a:lnL>
                    <a:lnR>
                      <a:noFill/>
                    </a:lnR>
                    <a:lnT>
                      <a:noFill/>
                    </a:lnT>
                    <a:lnB>
                      <a:noFill/>
                    </a:lnB>
                    <a:solidFill>
                      <a:srgbClr val="FFFFFF"/>
                    </a:solidFill>
                  </a:tcPr>
                </a:tc>
                <a:extLst>
                  <a:ext uri="{0D108BD9-81ED-4DB2-BD59-A6C34878D82A}">
                    <a16:rowId xmlns:a16="http://schemas.microsoft.com/office/drawing/2014/main" val="1794002460"/>
                  </a:ext>
                </a:extLst>
              </a:tr>
              <a:tr h="6203884">
                <a:tc>
                  <a:txBody>
                    <a:bodyPr/>
                    <a:lstStyle/>
                    <a:p>
                      <a:pPr algn="l"/>
                      <a:endParaRPr lang="en-US" sz="2000" dirty="0">
                        <a:effectLst/>
                        <a:latin typeface="arial" panose="020B0604020202020204" pitchFamily="34" charset="0"/>
                      </a:endParaRPr>
                    </a:p>
                  </a:txBody>
                  <a:tcPr marL="65566" marR="0" marT="0" marB="0" anchor="ctr">
                    <a:lnL>
                      <a:noFill/>
                    </a:lnL>
                    <a:lnR>
                      <a:noFill/>
                    </a:lnR>
                    <a:lnT>
                      <a:noFill/>
                    </a:lnT>
                    <a:lnB>
                      <a:noFill/>
                    </a:lnB>
                    <a:solidFill>
                      <a:srgbClr val="FFFFFF"/>
                    </a:solidFill>
                  </a:tcPr>
                </a:tc>
                <a:extLst>
                  <a:ext uri="{0D108BD9-81ED-4DB2-BD59-A6C34878D82A}">
                    <a16:rowId xmlns:a16="http://schemas.microsoft.com/office/drawing/2014/main" val="2495915650"/>
                  </a:ext>
                </a:extLst>
              </a:tr>
            </a:tbl>
          </a:graphicData>
        </a:graphic>
      </p:graphicFrame>
      <p:sp>
        <p:nvSpPr>
          <p:cNvPr id="12" name="TextBox 11">
            <a:extLst>
              <a:ext uri="{FF2B5EF4-FFF2-40B4-BE49-F238E27FC236}">
                <a16:creationId xmlns:a16="http://schemas.microsoft.com/office/drawing/2014/main" id="{D6E2EE3A-902E-46B7-B69F-5374950AB912}"/>
              </a:ext>
            </a:extLst>
          </p:cNvPr>
          <p:cNvSpPr txBox="1"/>
          <p:nvPr/>
        </p:nvSpPr>
        <p:spPr>
          <a:xfrm>
            <a:off x="11943184" y="2260147"/>
            <a:ext cx="5087515" cy="6001643"/>
          </a:xfrm>
          <a:prstGeom prst="rect">
            <a:avLst/>
          </a:prstGeom>
          <a:noFill/>
        </p:spPr>
        <p:txBody>
          <a:bodyPr wrap="square" rtlCol="0">
            <a:spAutoFit/>
          </a:bodyPr>
          <a:lstStyle/>
          <a:p>
            <a:endParaRPr lang="en-US" sz="3200" dirty="0"/>
          </a:p>
          <a:p>
            <a:endParaRPr lang="en-US" sz="3200" dirty="0">
              <a:solidFill>
                <a:srgbClr val="0070C0"/>
              </a:solidFill>
            </a:endParaRPr>
          </a:p>
          <a:p>
            <a:pPr algn="r"/>
            <a:r>
              <a:rPr lang="en-US" sz="3200" b="1" dirty="0">
                <a:solidFill>
                  <a:srgbClr val="0070C0"/>
                </a:solidFill>
              </a:rPr>
              <a:t>Situation Unit Leader (SITL)</a:t>
            </a:r>
          </a:p>
          <a:p>
            <a:pPr algn="r"/>
            <a:endParaRPr lang="en-US" sz="3200" b="1" dirty="0">
              <a:solidFill>
                <a:srgbClr val="0070C0"/>
              </a:solidFill>
            </a:endParaRPr>
          </a:p>
          <a:p>
            <a:pPr algn="r"/>
            <a:r>
              <a:rPr lang="en-US" sz="3200" dirty="0">
                <a:solidFill>
                  <a:srgbClr val="0070C0"/>
                </a:solidFill>
              </a:rPr>
              <a:t>Responsible for collecting, processing, organizing and disseminating incident information relating to status of </a:t>
            </a:r>
            <a:r>
              <a:rPr lang="en-US" sz="3200" i="1" dirty="0">
                <a:solidFill>
                  <a:srgbClr val="0070C0"/>
                </a:solidFill>
              </a:rPr>
              <a:t>current operations</a:t>
            </a:r>
            <a:r>
              <a:rPr lang="en-US" sz="3200" dirty="0">
                <a:solidFill>
                  <a:srgbClr val="0070C0"/>
                </a:solidFill>
              </a:rPr>
              <a:t>, incident growth, mitigation, or intelligence activities taking place on the incident.</a:t>
            </a:r>
          </a:p>
        </p:txBody>
      </p:sp>
      <p:pic>
        <p:nvPicPr>
          <p:cNvPr id="9" name="Picture 8">
            <a:extLst>
              <a:ext uri="{FF2B5EF4-FFF2-40B4-BE49-F238E27FC236}">
                <a16:creationId xmlns:a16="http://schemas.microsoft.com/office/drawing/2014/main" id="{A82DC29A-54E8-40CB-A55E-123EAB1420FE}"/>
              </a:ext>
            </a:extLst>
          </p:cNvPr>
          <p:cNvPicPr>
            <a:picLocks noChangeAspect="1"/>
          </p:cNvPicPr>
          <p:nvPr/>
        </p:nvPicPr>
        <p:blipFill>
          <a:blip r:embed="rId4"/>
          <a:stretch>
            <a:fillRect/>
          </a:stretch>
        </p:blipFill>
        <p:spPr>
          <a:xfrm>
            <a:off x="214731" y="2452443"/>
            <a:ext cx="11397054" cy="6588922"/>
          </a:xfrm>
          <a:prstGeom prst="rect">
            <a:avLst/>
          </a:prstGeom>
        </p:spPr>
      </p:pic>
      <p:pic>
        <p:nvPicPr>
          <p:cNvPr id="3" name="Picture 2">
            <a:extLst>
              <a:ext uri="{FF2B5EF4-FFF2-40B4-BE49-F238E27FC236}">
                <a16:creationId xmlns:a16="http://schemas.microsoft.com/office/drawing/2014/main" id="{8C48043E-3506-4879-8F3C-5AC4FDA564A7}"/>
              </a:ext>
            </a:extLst>
          </p:cNvPr>
          <p:cNvPicPr>
            <a:picLocks noChangeAspect="1"/>
          </p:cNvPicPr>
          <p:nvPr/>
        </p:nvPicPr>
        <p:blipFill>
          <a:blip r:embed="rId5"/>
          <a:stretch>
            <a:fillRect/>
          </a:stretch>
        </p:blipFill>
        <p:spPr>
          <a:xfrm>
            <a:off x="2765322" y="4482026"/>
            <a:ext cx="2142589" cy="1121415"/>
          </a:xfrm>
          <a:prstGeom prst="rect">
            <a:avLst/>
          </a:prstGeom>
        </p:spPr>
      </p:pic>
    </p:spTree>
    <p:extLst>
      <p:ext uri="{BB962C8B-B14F-4D97-AF65-F5344CB8AC3E}">
        <p14:creationId xmlns:p14="http://schemas.microsoft.com/office/powerpoint/2010/main" val="2393096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6600" dirty="0"/>
              <a:t>Planning Section – ICS 230 Meeting Schedule</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18</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12" name="TextBox 11">
            <a:extLst>
              <a:ext uri="{FF2B5EF4-FFF2-40B4-BE49-F238E27FC236}">
                <a16:creationId xmlns:a16="http://schemas.microsoft.com/office/drawing/2014/main" id="{D6E2EE3A-902E-46B7-B69F-5374950AB912}"/>
              </a:ext>
            </a:extLst>
          </p:cNvPr>
          <p:cNvSpPr txBox="1"/>
          <p:nvPr/>
        </p:nvSpPr>
        <p:spPr>
          <a:xfrm>
            <a:off x="10841648" y="2260147"/>
            <a:ext cx="6189052" cy="1077218"/>
          </a:xfrm>
          <a:prstGeom prst="rect">
            <a:avLst/>
          </a:prstGeom>
          <a:noFill/>
        </p:spPr>
        <p:txBody>
          <a:bodyPr wrap="square" rtlCol="0">
            <a:spAutoFit/>
          </a:bodyPr>
          <a:lstStyle/>
          <a:p>
            <a:endParaRPr lang="en-US" sz="3200" dirty="0"/>
          </a:p>
          <a:p>
            <a:endParaRPr lang="en-US" sz="3200" dirty="0">
              <a:solidFill>
                <a:srgbClr val="0070C0"/>
              </a:solidFill>
            </a:endParaRPr>
          </a:p>
        </p:txBody>
      </p:sp>
      <p:graphicFrame>
        <p:nvGraphicFramePr>
          <p:cNvPr id="8" name="Table 7">
            <a:extLst>
              <a:ext uri="{FF2B5EF4-FFF2-40B4-BE49-F238E27FC236}">
                <a16:creationId xmlns:a16="http://schemas.microsoft.com/office/drawing/2014/main" id="{B2E44537-F5CC-41CB-BAB1-0DECEE740FA4}"/>
              </a:ext>
            </a:extLst>
          </p:cNvPr>
          <p:cNvGraphicFramePr>
            <a:graphicFrameLocks noGrp="1"/>
          </p:cNvGraphicFramePr>
          <p:nvPr>
            <p:extLst>
              <p:ext uri="{D42A27DB-BD31-4B8C-83A1-F6EECF244321}">
                <p14:modId xmlns:p14="http://schemas.microsoft.com/office/powerpoint/2010/main" val="903206387"/>
              </p:ext>
            </p:extLst>
          </p:nvPr>
        </p:nvGraphicFramePr>
        <p:xfrm>
          <a:off x="589644" y="2052737"/>
          <a:ext cx="8778292" cy="5968777"/>
        </p:xfrm>
        <a:graphic>
          <a:graphicData uri="http://schemas.openxmlformats.org/drawingml/2006/table">
            <a:tbl>
              <a:tblPr firstRow="1" firstCol="1" lastRow="1" lastCol="1" bandRow="1" bandCol="1"/>
              <a:tblGrid>
                <a:gridCol w="1223867">
                  <a:extLst>
                    <a:ext uri="{9D8B030D-6E8A-4147-A177-3AD203B41FA5}">
                      <a16:colId xmlns:a16="http://schemas.microsoft.com/office/drawing/2014/main" val="3884312587"/>
                    </a:ext>
                  </a:extLst>
                </a:gridCol>
                <a:gridCol w="679786">
                  <a:extLst>
                    <a:ext uri="{9D8B030D-6E8A-4147-A177-3AD203B41FA5}">
                      <a16:colId xmlns:a16="http://schemas.microsoft.com/office/drawing/2014/main" val="2121982571"/>
                    </a:ext>
                  </a:extLst>
                </a:gridCol>
                <a:gridCol w="679786">
                  <a:extLst>
                    <a:ext uri="{9D8B030D-6E8A-4147-A177-3AD203B41FA5}">
                      <a16:colId xmlns:a16="http://schemas.microsoft.com/office/drawing/2014/main" val="2533399854"/>
                    </a:ext>
                  </a:extLst>
                </a:gridCol>
                <a:gridCol w="2507926">
                  <a:extLst>
                    <a:ext uri="{9D8B030D-6E8A-4147-A177-3AD203B41FA5}">
                      <a16:colId xmlns:a16="http://schemas.microsoft.com/office/drawing/2014/main" val="695385464"/>
                    </a:ext>
                  </a:extLst>
                </a:gridCol>
                <a:gridCol w="679786">
                  <a:extLst>
                    <a:ext uri="{9D8B030D-6E8A-4147-A177-3AD203B41FA5}">
                      <a16:colId xmlns:a16="http://schemas.microsoft.com/office/drawing/2014/main" val="722987807"/>
                    </a:ext>
                  </a:extLst>
                </a:gridCol>
                <a:gridCol w="1308968">
                  <a:extLst>
                    <a:ext uri="{9D8B030D-6E8A-4147-A177-3AD203B41FA5}">
                      <a16:colId xmlns:a16="http://schemas.microsoft.com/office/drawing/2014/main" val="1160574851"/>
                    </a:ext>
                  </a:extLst>
                </a:gridCol>
                <a:gridCol w="1698173">
                  <a:extLst>
                    <a:ext uri="{9D8B030D-6E8A-4147-A177-3AD203B41FA5}">
                      <a16:colId xmlns:a16="http://schemas.microsoft.com/office/drawing/2014/main" val="168029143"/>
                    </a:ext>
                  </a:extLst>
                </a:gridCol>
              </a:tblGrid>
              <a:tr h="885377">
                <a:tc gridSpan="2">
                  <a:txBody>
                    <a:bodyPr/>
                    <a:lstStyle/>
                    <a:p>
                      <a:pPr marL="0" marR="0">
                        <a:spcBef>
                          <a:spcPts val="200"/>
                        </a:spcBef>
                        <a:spcAft>
                          <a:spcPts val="0"/>
                        </a:spcAft>
                      </a:pPr>
                      <a:r>
                        <a:rPr lang="en-US" sz="1800" b="1" dirty="0">
                          <a:effectLst/>
                          <a:latin typeface="Arial" panose="020B0604020202020204" pitchFamily="34" charset="0"/>
                          <a:ea typeface="Times New Roman" panose="02020603050405020304" pitchFamily="18" charset="0"/>
                        </a:rPr>
                        <a:t>1. Incident Name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spcBef>
                          <a:spcPts val="200"/>
                        </a:spcBef>
                        <a:spcAft>
                          <a:spcPts val="0"/>
                        </a:spcAft>
                      </a:pPr>
                      <a:r>
                        <a:rPr lang="en-US" sz="1800" b="1" dirty="0">
                          <a:effectLst/>
                          <a:latin typeface="Arial" panose="020B0604020202020204" pitchFamily="34" charset="0"/>
                          <a:ea typeface="Times New Roman" panose="02020603050405020304" pitchFamily="18" charset="0"/>
                        </a:rPr>
                        <a:t>2. Operational Period (Date/Time)</a:t>
                      </a:r>
                      <a:endParaRPr lang="en-US" sz="1800" dirty="0">
                        <a:effectLst/>
                        <a:latin typeface="Times New Roman" panose="02020603050405020304" pitchFamily="18" charset="0"/>
                        <a:ea typeface="Times New Roman" panose="02020603050405020304" pitchFamily="18" charset="0"/>
                      </a:endParaRPr>
                    </a:p>
                    <a:p>
                      <a:pPr marL="0" marR="0">
                        <a:spcBef>
                          <a:spcPts val="600"/>
                        </a:spcBef>
                        <a:spcAft>
                          <a:spcPts val="0"/>
                        </a:spcAft>
                        <a:tabLst>
                          <a:tab pos="1360170" algn="l"/>
                        </a:tabLst>
                      </a:pPr>
                      <a:r>
                        <a:rPr lang="en-US" sz="1800" dirty="0">
                          <a:effectLst/>
                          <a:latin typeface="Arial" panose="020B0604020202020204" pitchFamily="34" charset="0"/>
                          <a:ea typeface="Times New Roman" panose="02020603050405020304" pitchFamily="18" charset="0"/>
                        </a:rPr>
                        <a:t>From:      	To: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57150" algn="r">
                        <a:spcBef>
                          <a:spcPts val="0"/>
                        </a:spcBef>
                        <a:spcAft>
                          <a:spcPts val="0"/>
                        </a:spcAft>
                      </a:pPr>
                      <a:r>
                        <a:rPr lang="en-US" sz="1800" b="1">
                          <a:effectLst/>
                          <a:latin typeface="Arial" panose="020B0604020202020204" pitchFamily="34" charset="0"/>
                          <a:ea typeface="Times New Roman" panose="02020603050405020304" pitchFamily="18" charset="0"/>
                        </a:rPr>
                        <a:t>DAILY MEETING SCHEDULE</a:t>
                      </a:r>
                      <a:br>
                        <a:rPr lang="en-US" sz="1800" b="1">
                          <a:effectLst/>
                          <a:latin typeface="Arial" panose="020B0604020202020204" pitchFamily="34" charset="0"/>
                          <a:ea typeface="Times New Roman" panose="02020603050405020304" pitchFamily="18" charset="0"/>
                        </a:rPr>
                      </a:br>
                      <a:r>
                        <a:rPr lang="en-US" sz="1800" b="1">
                          <a:effectLst/>
                          <a:latin typeface="Arial" panose="020B0604020202020204" pitchFamily="34" charset="0"/>
                          <a:ea typeface="Times New Roman" panose="02020603050405020304" pitchFamily="18" charset="0"/>
                        </a:rPr>
                        <a:t>ICS 230-CG</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360043"/>
                  </a:ext>
                </a:extLst>
              </a:tr>
              <a:tr h="295126">
                <a:tc gridSpan="7">
                  <a:txBody>
                    <a:bodyPr/>
                    <a:lstStyle/>
                    <a:p>
                      <a:pPr marL="0" marR="54610">
                        <a:spcBef>
                          <a:spcPts val="200"/>
                        </a:spcBef>
                        <a:spcAft>
                          <a:spcPts val="100"/>
                        </a:spcAft>
                      </a:pPr>
                      <a:r>
                        <a:rPr lang="en-US" sz="1800" b="1" dirty="0">
                          <a:effectLst/>
                          <a:latin typeface="Arial" panose="020B0604020202020204" pitchFamily="34" charset="0"/>
                          <a:ea typeface="Times New Roman" panose="02020603050405020304" pitchFamily="18" charset="0"/>
                        </a:rPr>
                        <a:t>3. Meeting Schedule (Commonly-held meetings are included)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079854"/>
                  </a:ext>
                </a:extLst>
              </a:tr>
              <a:tr h="590251">
                <a:tc>
                  <a:txBody>
                    <a:bodyPr/>
                    <a:lstStyle/>
                    <a:p>
                      <a:pPr marL="0" marR="0" algn="ctr">
                        <a:spcBef>
                          <a:spcPts val="600"/>
                        </a:spcBef>
                        <a:spcAft>
                          <a:spcPts val="600"/>
                        </a:spcAft>
                      </a:pPr>
                      <a:r>
                        <a:rPr lang="en-US" sz="1800" b="1">
                          <a:effectLst/>
                          <a:latin typeface="Arial" panose="020B0604020202020204" pitchFamily="34" charset="0"/>
                          <a:ea typeface="Times New Roman" panose="02020603050405020304" pitchFamily="18" charset="0"/>
                        </a:rPr>
                        <a:t>Date/ Time</a:t>
                      </a:r>
                      <a:endParaRPr lang="en-US" sz="18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600"/>
                        </a:spcBef>
                        <a:spcAft>
                          <a:spcPts val="600"/>
                        </a:spcAft>
                      </a:pPr>
                      <a:r>
                        <a:rPr lang="en-US" sz="1800" b="1">
                          <a:effectLst/>
                          <a:latin typeface="Arial" panose="020B0604020202020204" pitchFamily="34" charset="0"/>
                          <a:ea typeface="Times New Roman" panose="02020603050405020304" pitchFamily="18" charset="0"/>
                        </a:rPr>
                        <a:t>Meeting Name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600"/>
                        </a:spcBef>
                        <a:spcAft>
                          <a:spcPts val="600"/>
                        </a:spcAft>
                      </a:pPr>
                      <a:r>
                        <a:rPr lang="en-US" sz="1800" b="1" dirty="0">
                          <a:effectLst/>
                          <a:latin typeface="Arial" panose="020B0604020202020204" pitchFamily="34" charset="0"/>
                          <a:ea typeface="Times New Roman" panose="02020603050405020304" pitchFamily="18" charset="0"/>
                        </a:rPr>
                        <a:t>Purpose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600"/>
                        </a:spcBef>
                        <a:spcAft>
                          <a:spcPts val="600"/>
                        </a:spcAft>
                      </a:pPr>
                      <a:r>
                        <a:rPr lang="en-US" sz="1800" b="1">
                          <a:effectLst/>
                          <a:latin typeface="Arial" panose="020B0604020202020204" pitchFamily="34" charset="0"/>
                          <a:ea typeface="Times New Roman" panose="02020603050405020304" pitchFamily="18" charset="0"/>
                        </a:rPr>
                        <a:t>Attendees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600"/>
                        </a:spcBef>
                        <a:spcAft>
                          <a:spcPts val="600"/>
                        </a:spcAft>
                      </a:pPr>
                      <a:r>
                        <a:rPr lang="en-US" sz="1800" b="1">
                          <a:effectLst/>
                          <a:latin typeface="Arial" panose="020B0604020202020204" pitchFamily="34" charset="0"/>
                          <a:ea typeface="Times New Roman" panose="02020603050405020304" pitchFamily="18" charset="0"/>
                        </a:rPr>
                        <a:t>Location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467791"/>
                  </a:ext>
                </a:extLst>
              </a:tr>
              <a:tr h="1180503">
                <a:tc>
                  <a:txBody>
                    <a:bodyPr/>
                    <a:lstStyle/>
                    <a:p>
                      <a:pPr marL="0" marR="0">
                        <a:spcBef>
                          <a:spcPts val="100"/>
                        </a:spcBef>
                        <a:spcAft>
                          <a:spcPts val="0"/>
                        </a:spcAft>
                      </a:pPr>
                      <a:r>
                        <a:rPr lang="en-US" sz="1800">
                          <a:effectLst/>
                          <a:latin typeface="Arial" panose="020B060402020202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100"/>
                        </a:spcBef>
                        <a:spcAft>
                          <a:spcPts val="0"/>
                        </a:spcAft>
                      </a:pPr>
                      <a:r>
                        <a:rPr lang="en-US" sz="1800" dirty="0">
                          <a:effectLst/>
                          <a:latin typeface="Arial" panose="020B0604020202020204" pitchFamily="34" charset="0"/>
                          <a:ea typeface="Times New Roman" panose="02020603050405020304" pitchFamily="18" charset="0"/>
                        </a:rPr>
                        <a:t>Unified Command Objectives Meeting</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100"/>
                        </a:spcBef>
                        <a:spcAft>
                          <a:spcPts val="0"/>
                        </a:spcAft>
                      </a:pPr>
                      <a:r>
                        <a:rPr lang="en-US" sz="1800" dirty="0">
                          <a:effectLst/>
                          <a:latin typeface="Arial" panose="020B0604020202020204" pitchFamily="34" charset="0"/>
                          <a:ea typeface="Times New Roman" panose="02020603050405020304" pitchFamily="18" charset="0"/>
                        </a:rPr>
                        <a:t>Review/ identify objectives for the next operational period.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100"/>
                        </a:spcBef>
                        <a:spcAft>
                          <a:spcPts val="0"/>
                        </a:spcAft>
                      </a:pPr>
                      <a:r>
                        <a:rPr lang="en-US" sz="1800" dirty="0">
                          <a:effectLst/>
                          <a:latin typeface="Arial" panose="020B0604020202020204" pitchFamily="34" charset="0"/>
                          <a:ea typeface="Times New Roman" panose="02020603050405020304" pitchFamily="18" charset="0"/>
                        </a:rPr>
                        <a:t>Unified Command members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100"/>
                        </a:spcBef>
                        <a:spcAft>
                          <a:spcPts val="0"/>
                        </a:spcAft>
                      </a:pPr>
                      <a:r>
                        <a:rPr lang="en-US" sz="1800">
                          <a:effectLst/>
                          <a:latin typeface="Arial" panose="020B060402020202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353445"/>
                  </a:ext>
                </a:extLst>
              </a:tr>
              <a:tr h="888109">
                <a:tc>
                  <a:txBody>
                    <a:bodyPr/>
                    <a:lstStyle/>
                    <a:p>
                      <a:pPr marL="0" marR="0">
                        <a:spcBef>
                          <a:spcPts val="100"/>
                        </a:spcBef>
                        <a:spcAft>
                          <a:spcPts val="0"/>
                        </a:spcAft>
                      </a:pPr>
                      <a:r>
                        <a:rPr lang="en-US" sz="1800">
                          <a:effectLst/>
                          <a:latin typeface="Arial" panose="020B060402020202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100"/>
                        </a:spcBef>
                        <a:spcAft>
                          <a:spcPts val="0"/>
                        </a:spcAft>
                      </a:pPr>
                      <a:r>
                        <a:rPr lang="en-US" sz="1800" dirty="0">
                          <a:effectLst/>
                          <a:latin typeface="Arial" panose="020B0604020202020204" pitchFamily="34" charset="0"/>
                          <a:ea typeface="Times New Roman" panose="02020603050405020304" pitchFamily="18" charset="0"/>
                        </a:rPr>
                        <a:t>Command &amp; General Staff Meeting</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100"/>
                        </a:spcBef>
                        <a:spcAft>
                          <a:spcPts val="0"/>
                        </a:spcAft>
                      </a:pPr>
                      <a:r>
                        <a:rPr lang="en-US" sz="1800" dirty="0">
                          <a:effectLst/>
                          <a:latin typeface="Arial" panose="020B0604020202020204" pitchFamily="34" charset="0"/>
                          <a:ea typeface="Times New Roman" panose="02020603050405020304" pitchFamily="18" charset="0"/>
                        </a:rPr>
                        <a:t>IC/UC gives direction to Command &amp; General staff including incident objectives and priorities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100"/>
                        </a:spcBef>
                        <a:spcAft>
                          <a:spcPts val="0"/>
                        </a:spcAft>
                      </a:pPr>
                      <a:r>
                        <a:rPr lang="en-US" sz="1800" dirty="0">
                          <a:effectLst/>
                          <a:latin typeface="Arial" panose="020B0604020202020204" pitchFamily="34" charset="0"/>
                          <a:ea typeface="Times New Roman" panose="02020603050405020304" pitchFamily="18" charset="0"/>
                        </a:rPr>
                        <a:t>IC/UC, Command &amp; General Staff</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10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464881"/>
                  </a:ext>
                </a:extLst>
              </a:tr>
              <a:tr h="1180503">
                <a:tc>
                  <a:txBody>
                    <a:bodyPr/>
                    <a:lstStyle/>
                    <a:p>
                      <a:pPr marL="0" marR="0">
                        <a:spcBef>
                          <a:spcPts val="100"/>
                        </a:spcBef>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100"/>
                        </a:spcBef>
                        <a:spcAft>
                          <a:spcPts val="0"/>
                        </a:spcAft>
                      </a:pPr>
                      <a:r>
                        <a:rPr lang="en-US" sz="1800" kern="1200" dirty="0">
                          <a:solidFill>
                            <a:schemeClr val="tx1"/>
                          </a:solidFill>
                          <a:effectLst/>
                          <a:latin typeface="Arial" panose="020B0604020202020204" pitchFamily="34" charset="0"/>
                          <a:ea typeface="+mn-ea"/>
                          <a:cs typeface="Arial" panose="020B0604020202020204" pitchFamily="34" charset="0"/>
                        </a:rPr>
                        <a:t>Tactics Meeting</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10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Develop/Review primary and alternate Strategies to meet Incident Objectives for the next Operational Period.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100"/>
                        </a:spcBef>
                        <a:spcAft>
                          <a:spcPts val="0"/>
                        </a:spcAft>
                      </a:pPr>
                      <a:r>
                        <a:rPr lang="en-US" sz="1800" kern="1200" dirty="0">
                          <a:solidFill>
                            <a:schemeClr val="tx1"/>
                          </a:solidFill>
                          <a:effectLst/>
                          <a:latin typeface="Arial" panose="020B0604020202020204" pitchFamily="34" charset="0"/>
                          <a:ea typeface="+mn-ea"/>
                          <a:cs typeface="Arial" panose="020B0604020202020204" pitchFamily="34" charset="0"/>
                        </a:rPr>
                        <a:t>PSC, OSC, LSC, </a:t>
                      </a:r>
                      <a:br>
                        <a:rPr lang="en-US" sz="1800" kern="1200" dirty="0">
                          <a:solidFill>
                            <a:schemeClr val="tx1"/>
                          </a:solidFill>
                          <a:effectLst/>
                          <a:latin typeface="Arial" panose="020B0604020202020204" pitchFamily="34" charset="0"/>
                          <a:ea typeface="+mn-ea"/>
                          <a:cs typeface="Arial" panose="020B0604020202020204" pitchFamily="34" charset="0"/>
                        </a:rPr>
                      </a:br>
                      <a:r>
                        <a:rPr lang="en-US" sz="1800" kern="1200" dirty="0">
                          <a:solidFill>
                            <a:schemeClr val="tx1"/>
                          </a:solidFill>
                          <a:effectLst/>
                          <a:latin typeface="Arial" panose="020B0604020202020204" pitchFamily="34" charset="0"/>
                          <a:ea typeface="+mn-ea"/>
                          <a:cs typeface="Arial" panose="020B0604020202020204" pitchFamily="34" charset="0"/>
                        </a:rPr>
                        <a:t>RESL &amp; SITL</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10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185027"/>
                  </a:ext>
                </a:extLst>
              </a:tr>
            </a:tbl>
          </a:graphicData>
        </a:graphic>
      </p:graphicFrame>
      <p:graphicFrame>
        <p:nvGraphicFramePr>
          <p:cNvPr id="10" name="Table 9">
            <a:extLst>
              <a:ext uri="{FF2B5EF4-FFF2-40B4-BE49-F238E27FC236}">
                <a16:creationId xmlns:a16="http://schemas.microsoft.com/office/drawing/2014/main" id="{B2033206-D50F-4944-A7CA-EC8E8B89EF83}"/>
              </a:ext>
            </a:extLst>
          </p:cNvPr>
          <p:cNvGraphicFramePr>
            <a:graphicFrameLocks noGrp="1"/>
          </p:cNvGraphicFramePr>
          <p:nvPr>
            <p:extLst>
              <p:ext uri="{D42A27DB-BD31-4B8C-83A1-F6EECF244321}">
                <p14:modId xmlns:p14="http://schemas.microsoft.com/office/powerpoint/2010/main" val="1369419474"/>
              </p:ext>
            </p:extLst>
          </p:nvPr>
        </p:nvGraphicFramePr>
        <p:xfrm>
          <a:off x="9849698" y="3404527"/>
          <a:ext cx="8108692" cy="6403843"/>
        </p:xfrm>
        <a:graphic>
          <a:graphicData uri="http://schemas.openxmlformats.org/drawingml/2006/table">
            <a:tbl>
              <a:tblPr firstRow="1" firstCol="1" lastRow="1" lastCol="1" bandRow="1" bandCol="1"/>
              <a:tblGrid>
                <a:gridCol w="1110159">
                  <a:extLst>
                    <a:ext uri="{9D8B030D-6E8A-4147-A177-3AD203B41FA5}">
                      <a16:colId xmlns:a16="http://schemas.microsoft.com/office/drawing/2014/main" val="84219682"/>
                    </a:ext>
                  </a:extLst>
                </a:gridCol>
                <a:gridCol w="1275594">
                  <a:extLst>
                    <a:ext uri="{9D8B030D-6E8A-4147-A177-3AD203B41FA5}">
                      <a16:colId xmlns:a16="http://schemas.microsoft.com/office/drawing/2014/main" val="3641533584"/>
                    </a:ext>
                  </a:extLst>
                </a:gridCol>
                <a:gridCol w="2309861">
                  <a:extLst>
                    <a:ext uri="{9D8B030D-6E8A-4147-A177-3AD203B41FA5}">
                      <a16:colId xmlns:a16="http://schemas.microsoft.com/office/drawing/2014/main" val="399965469"/>
                    </a:ext>
                  </a:extLst>
                </a:gridCol>
                <a:gridCol w="1764598">
                  <a:extLst>
                    <a:ext uri="{9D8B030D-6E8A-4147-A177-3AD203B41FA5}">
                      <a16:colId xmlns:a16="http://schemas.microsoft.com/office/drawing/2014/main" val="3418036109"/>
                    </a:ext>
                  </a:extLst>
                </a:gridCol>
                <a:gridCol w="1648480">
                  <a:extLst>
                    <a:ext uri="{9D8B030D-6E8A-4147-A177-3AD203B41FA5}">
                      <a16:colId xmlns:a16="http://schemas.microsoft.com/office/drawing/2014/main" val="1764481242"/>
                    </a:ext>
                  </a:extLst>
                </a:gridCol>
              </a:tblGrid>
              <a:tr h="905060">
                <a:tc>
                  <a:txBody>
                    <a:bodyPr/>
                    <a:lstStyle/>
                    <a:p>
                      <a:pPr marL="0" marR="0">
                        <a:spcBef>
                          <a:spcPts val="10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100"/>
                        </a:spcBef>
                        <a:spcAft>
                          <a:spcPts val="0"/>
                        </a:spcAft>
                      </a:pPr>
                      <a:r>
                        <a:rPr lang="en-US" sz="1800" kern="1200" dirty="0">
                          <a:solidFill>
                            <a:schemeClr val="tx1"/>
                          </a:solidFill>
                          <a:effectLst/>
                          <a:latin typeface="Arial" panose="020B0604020202020204" pitchFamily="34" charset="0"/>
                          <a:ea typeface="+mn-ea"/>
                          <a:cs typeface="Arial" panose="020B0604020202020204" pitchFamily="34" charset="0"/>
                        </a:rPr>
                        <a:t>Planning Meeting</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100"/>
                        </a:spcBef>
                        <a:spcAft>
                          <a:spcPts val="0"/>
                        </a:spcAft>
                      </a:pPr>
                      <a:r>
                        <a:rPr lang="en-US" sz="1800" kern="1200" dirty="0">
                          <a:solidFill>
                            <a:schemeClr val="tx1"/>
                          </a:solidFill>
                          <a:effectLst/>
                          <a:latin typeface="Arial" panose="020B0604020202020204" pitchFamily="34" charset="0"/>
                          <a:ea typeface="+mn-ea"/>
                          <a:cs typeface="Arial" panose="020B0604020202020204" pitchFamily="34" charset="0"/>
                        </a:rPr>
                        <a:t>Review status and finalize strategies and assignments to meet Incident Objectives for the next Operational Period.</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100"/>
                        </a:spcBef>
                        <a:spcAft>
                          <a:spcPts val="0"/>
                        </a:spcAft>
                      </a:pPr>
                      <a:r>
                        <a:rPr lang="en-US" sz="1800" kern="1200" dirty="0">
                          <a:solidFill>
                            <a:schemeClr val="tx1"/>
                          </a:solidFill>
                          <a:effectLst/>
                          <a:latin typeface="Arial" panose="020B0604020202020204" pitchFamily="34" charset="0"/>
                          <a:ea typeface="+mn-ea"/>
                          <a:cs typeface="Arial" panose="020B0604020202020204" pitchFamily="34" charset="0"/>
                        </a:rPr>
                        <a:t>Determined by the IC/UC</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10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55989"/>
                  </a:ext>
                </a:extLst>
              </a:tr>
              <a:tr h="905060">
                <a:tc>
                  <a:txBody>
                    <a:bodyPr/>
                    <a:lstStyle/>
                    <a:p>
                      <a:pPr marL="0" marR="0">
                        <a:spcBef>
                          <a:spcPts val="10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100"/>
                        </a:spcBef>
                        <a:spcAft>
                          <a:spcPts val="0"/>
                        </a:spcAft>
                      </a:pPr>
                      <a:r>
                        <a:rPr lang="en-US" sz="1800" kern="1200" dirty="0">
                          <a:solidFill>
                            <a:schemeClr val="tx1"/>
                          </a:solidFill>
                          <a:effectLst/>
                          <a:latin typeface="Arial" panose="020B0604020202020204" pitchFamily="34" charset="0"/>
                          <a:ea typeface="+mn-ea"/>
                          <a:cs typeface="Arial" panose="020B0604020202020204" pitchFamily="34" charset="0"/>
                        </a:rPr>
                        <a:t>Operations Briefing</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100"/>
                        </a:spcBef>
                        <a:spcAft>
                          <a:spcPts val="0"/>
                        </a:spcAft>
                      </a:pPr>
                      <a:r>
                        <a:rPr lang="en-US" sz="1800" kern="1200" dirty="0">
                          <a:solidFill>
                            <a:schemeClr val="tx1"/>
                          </a:solidFill>
                          <a:effectLst/>
                          <a:latin typeface="Arial" panose="020B0604020202020204" pitchFamily="34" charset="0"/>
                          <a:ea typeface="+mn-ea"/>
                          <a:cs typeface="Arial" panose="020B0604020202020204" pitchFamily="34" charset="0"/>
                        </a:rPr>
                        <a:t>Present IAP and assignments to the Supervisors / Leaders for the next Operational Period.</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100"/>
                        </a:spcBef>
                        <a:spcAft>
                          <a:spcPts val="0"/>
                        </a:spcAft>
                      </a:pPr>
                      <a:r>
                        <a:rPr lang="en-US" sz="1800" kern="1200" dirty="0">
                          <a:solidFill>
                            <a:schemeClr val="tx1"/>
                          </a:solidFill>
                          <a:effectLst/>
                          <a:latin typeface="Arial" panose="020B0604020202020204" pitchFamily="34" charset="0"/>
                          <a:ea typeface="+mn-ea"/>
                          <a:cs typeface="Arial" panose="020B0604020202020204" pitchFamily="34" charset="0"/>
                        </a:rPr>
                        <a:t>IC/UC, Command &amp; General Staff, Branch Directors, </a:t>
                      </a:r>
                      <a:r>
                        <a:rPr lang="en-US" sz="1800" kern="1200" dirty="0" err="1">
                          <a:solidFill>
                            <a:schemeClr val="tx1"/>
                          </a:solidFill>
                          <a:effectLst/>
                          <a:latin typeface="Arial" panose="020B0604020202020204" pitchFamily="34" charset="0"/>
                          <a:ea typeface="+mn-ea"/>
                          <a:cs typeface="Arial" panose="020B0604020202020204" pitchFamily="34" charset="0"/>
                        </a:rPr>
                        <a:t>Div</a:t>
                      </a:r>
                      <a:r>
                        <a:rPr lang="en-US" sz="1800" kern="1200" dirty="0">
                          <a:solidFill>
                            <a:schemeClr val="tx1"/>
                          </a:solidFill>
                          <a:effectLst/>
                          <a:latin typeface="Arial" panose="020B0604020202020204" pitchFamily="34" charset="0"/>
                          <a:ea typeface="+mn-ea"/>
                          <a:cs typeface="Arial" panose="020B0604020202020204" pitchFamily="34" charset="0"/>
                        </a:rPr>
                        <a:t>/</a:t>
                      </a:r>
                      <a:r>
                        <a:rPr lang="en-US" sz="1800" kern="1200" dirty="0" err="1">
                          <a:solidFill>
                            <a:schemeClr val="tx1"/>
                          </a:solidFill>
                          <a:effectLst/>
                          <a:latin typeface="Arial" panose="020B0604020202020204" pitchFamily="34" charset="0"/>
                          <a:ea typeface="+mn-ea"/>
                          <a:cs typeface="Arial" panose="020B0604020202020204" pitchFamily="34" charset="0"/>
                        </a:rPr>
                        <a:t>Gru</a:t>
                      </a:r>
                      <a:r>
                        <a:rPr lang="en-US" sz="1800" kern="1200" dirty="0">
                          <a:solidFill>
                            <a:schemeClr val="tx1"/>
                          </a:solidFill>
                          <a:effectLst/>
                          <a:latin typeface="Arial" panose="020B0604020202020204" pitchFamily="34" charset="0"/>
                          <a:ea typeface="+mn-ea"/>
                          <a:cs typeface="Arial" panose="020B0604020202020204" pitchFamily="34" charset="0"/>
                        </a:rPr>
                        <a:t> Sups., Task Force/Strike Team Leaders and Unit Leaders</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10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250115"/>
                  </a:ext>
                </a:extLst>
              </a:tr>
              <a:tr h="1086073">
                <a:tc gridSpan="5">
                  <a:txBody>
                    <a:bodyPr/>
                    <a:lstStyle/>
                    <a:p>
                      <a:pPr marL="0" marR="0">
                        <a:spcBef>
                          <a:spcPts val="200"/>
                        </a:spcBef>
                        <a:spcAft>
                          <a:spcPts val="0"/>
                        </a:spcAft>
                        <a:tabLst>
                          <a:tab pos="41148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4. Prepared by: (Situation Unit Leader)	Date/Time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200"/>
                        </a:spcBef>
                        <a:spcAft>
                          <a:spcPts val="0"/>
                        </a:spcAft>
                        <a:tabLst>
                          <a:tab pos="41148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6281109"/>
                  </a:ext>
                </a:extLst>
              </a:tr>
              <a:tr h="380010">
                <a:tc gridSpan="5">
                  <a:txBody>
                    <a:bodyPr/>
                    <a:lstStyle/>
                    <a:p>
                      <a:pPr marL="0" marR="0">
                        <a:spcBef>
                          <a:spcPts val="200"/>
                        </a:spcBef>
                        <a:spcAft>
                          <a:spcPts val="300"/>
                        </a:spcAft>
                        <a:tabLst>
                          <a:tab pos="5886450" algn="r"/>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DAILY MEETING SCHEDULE	ICS 230-CG (Rev.07/04)</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2508876"/>
                  </a:ext>
                </a:extLst>
              </a:tr>
            </a:tbl>
          </a:graphicData>
        </a:graphic>
      </p:graphicFrame>
    </p:spTree>
    <p:extLst>
      <p:ext uri="{BB962C8B-B14F-4D97-AF65-F5344CB8AC3E}">
        <p14:creationId xmlns:p14="http://schemas.microsoft.com/office/powerpoint/2010/main" val="199001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ICS-209 Incident Status Summary</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19</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12" name="TextBox 11">
            <a:extLst>
              <a:ext uri="{FF2B5EF4-FFF2-40B4-BE49-F238E27FC236}">
                <a16:creationId xmlns:a16="http://schemas.microsoft.com/office/drawing/2014/main" id="{D6E2EE3A-902E-46B7-B69F-5374950AB912}"/>
              </a:ext>
            </a:extLst>
          </p:cNvPr>
          <p:cNvSpPr txBox="1"/>
          <p:nvPr/>
        </p:nvSpPr>
        <p:spPr>
          <a:xfrm>
            <a:off x="388192" y="6135826"/>
            <a:ext cx="5378126" cy="2677656"/>
          </a:xfrm>
          <a:prstGeom prst="rect">
            <a:avLst/>
          </a:prstGeom>
          <a:noFill/>
        </p:spPr>
        <p:txBody>
          <a:bodyPr wrap="square" rtlCol="0">
            <a:spAutoFit/>
          </a:bodyPr>
          <a:lstStyle/>
          <a:p>
            <a:pPr marL="0" indent="0">
              <a:buNone/>
            </a:pPr>
            <a:r>
              <a:rPr lang="en-US" sz="2800" i="1" dirty="0">
                <a:solidFill>
                  <a:srgbClr val="0070C0"/>
                </a:solidFill>
              </a:rPr>
              <a:t>Coast Guard typically uses an incident-specific modified version of this form for rolling up unit reports and creating a consolidated report up to District/Area Commands at regular intervals.</a:t>
            </a:r>
          </a:p>
        </p:txBody>
      </p:sp>
      <p:pic>
        <p:nvPicPr>
          <p:cNvPr id="6" name="Picture 5">
            <a:extLst>
              <a:ext uri="{FF2B5EF4-FFF2-40B4-BE49-F238E27FC236}">
                <a16:creationId xmlns:a16="http://schemas.microsoft.com/office/drawing/2014/main" id="{C3D78CCE-E211-4CCF-8037-B1C348E91F0F}"/>
              </a:ext>
            </a:extLst>
          </p:cNvPr>
          <p:cNvPicPr>
            <a:picLocks noChangeAspect="1"/>
          </p:cNvPicPr>
          <p:nvPr/>
        </p:nvPicPr>
        <p:blipFill>
          <a:blip r:embed="rId4"/>
          <a:stretch>
            <a:fillRect/>
          </a:stretch>
        </p:blipFill>
        <p:spPr>
          <a:xfrm>
            <a:off x="257565" y="1689580"/>
            <a:ext cx="12541544" cy="2821149"/>
          </a:xfrm>
          <a:prstGeom prst="rect">
            <a:avLst/>
          </a:prstGeom>
        </p:spPr>
      </p:pic>
      <p:pic>
        <p:nvPicPr>
          <p:cNvPr id="8" name="Picture 7">
            <a:extLst>
              <a:ext uri="{FF2B5EF4-FFF2-40B4-BE49-F238E27FC236}">
                <a16:creationId xmlns:a16="http://schemas.microsoft.com/office/drawing/2014/main" id="{5DAB87CA-69E6-4CA2-AEED-7371286433EB}"/>
              </a:ext>
            </a:extLst>
          </p:cNvPr>
          <p:cNvPicPr>
            <a:picLocks noChangeAspect="1"/>
          </p:cNvPicPr>
          <p:nvPr/>
        </p:nvPicPr>
        <p:blipFill>
          <a:blip r:embed="rId5"/>
          <a:stretch>
            <a:fillRect/>
          </a:stretch>
        </p:blipFill>
        <p:spPr>
          <a:xfrm>
            <a:off x="125691" y="4666930"/>
            <a:ext cx="12805292" cy="932165"/>
          </a:xfrm>
          <a:prstGeom prst="rect">
            <a:avLst/>
          </a:prstGeom>
        </p:spPr>
      </p:pic>
      <p:pic>
        <p:nvPicPr>
          <p:cNvPr id="10" name="Picture 9">
            <a:extLst>
              <a:ext uri="{FF2B5EF4-FFF2-40B4-BE49-F238E27FC236}">
                <a16:creationId xmlns:a16="http://schemas.microsoft.com/office/drawing/2014/main" id="{2324ADB7-4241-430D-A2E8-D994F24D139E}"/>
              </a:ext>
            </a:extLst>
          </p:cNvPr>
          <p:cNvPicPr>
            <a:picLocks noChangeAspect="1"/>
          </p:cNvPicPr>
          <p:nvPr/>
        </p:nvPicPr>
        <p:blipFill>
          <a:blip r:embed="rId6"/>
          <a:stretch>
            <a:fillRect/>
          </a:stretch>
        </p:blipFill>
        <p:spPr>
          <a:xfrm>
            <a:off x="6124598" y="4366727"/>
            <a:ext cx="10248855" cy="5715487"/>
          </a:xfrm>
          <a:prstGeom prst="rect">
            <a:avLst/>
          </a:prstGeom>
        </p:spPr>
      </p:pic>
    </p:spTree>
    <p:extLst>
      <p:ext uri="{BB962C8B-B14F-4D97-AF65-F5344CB8AC3E}">
        <p14:creationId xmlns:p14="http://schemas.microsoft.com/office/powerpoint/2010/main" val="12044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Overview</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6758A743-9C25-4424-9E1B-FD978F351629}"/>
              </a:ext>
            </a:extLst>
          </p:cNvPr>
          <p:cNvPicPr>
            <a:picLocks noChangeAspect="1"/>
          </p:cNvPicPr>
          <p:nvPr/>
        </p:nvPicPr>
        <p:blipFill>
          <a:blip r:embed="rId4"/>
          <a:stretch>
            <a:fillRect/>
          </a:stretch>
        </p:blipFill>
        <p:spPr>
          <a:xfrm>
            <a:off x="726806" y="2677075"/>
            <a:ext cx="5672125" cy="5624857"/>
          </a:xfrm>
          <a:prstGeom prst="rect">
            <a:avLst/>
          </a:prstGeom>
        </p:spPr>
      </p:pic>
      <p:sp>
        <p:nvSpPr>
          <p:cNvPr id="7" name="TextBox 6">
            <a:extLst>
              <a:ext uri="{FF2B5EF4-FFF2-40B4-BE49-F238E27FC236}">
                <a16:creationId xmlns:a16="http://schemas.microsoft.com/office/drawing/2014/main" id="{AC4F8EE4-49FF-4F66-A406-88160AE1AEFE}"/>
              </a:ext>
            </a:extLst>
          </p:cNvPr>
          <p:cNvSpPr txBox="1"/>
          <p:nvPr/>
        </p:nvSpPr>
        <p:spPr>
          <a:xfrm>
            <a:off x="6954252" y="2514065"/>
            <a:ext cx="10606942" cy="7294305"/>
          </a:xfrm>
          <a:prstGeom prst="rect">
            <a:avLst/>
          </a:prstGeom>
          <a:noFill/>
        </p:spPr>
        <p:txBody>
          <a:bodyPr wrap="square" rtlCol="0">
            <a:spAutoFit/>
          </a:bodyPr>
          <a:lstStyle/>
          <a:p>
            <a:r>
              <a:rPr lang="en-US" sz="3600" i="1" dirty="0"/>
              <a:t>This course is designed to bridge the gaps between ICS 300, ICS 400, and position specific training – providing an overall awareness the responsibilities, tools, and nuances of each major position/role within the Incident Command System.  </a:t>
            </a:r>
          </a:p>
          <a:p>
            <a:endParaRPr lang="en-US" sz="3600" i="1" dirty="0"/>
          </a:p>
          <a:p>
            <a:r>
              <a:rPr lang="en-US" sz="3600" i="1" dirty="0"/>
              <a:t>This training series is designed to be used as a supplement to NIMS All-Hazard training, position qualification task books, job aids, and the Incident Management Handbook as we progress from seminar to tabletop (TTX) to full-scale (FSE) exercises.</a:t>
            </a:r>
          </a:p>
          <a:p>
            <a:endParaRPr lang="en-US" sz="3600" i="1" dirty="0">
              <a:effectLst/>
              <a:latin typeface="arial" panose="020B0604020202020204" pitchFamily="34" charset="0"/>
            </a:endParaRPr>
          </a:p>
          <a:p>
            <a:endParaRPr lang="en-US" sz="3600" i="1" dirty="0">
              <a:effectLst/>
              <a:latin typeface="arial" panose="020B0604020202020204" pitchFamily="34" charset="0"/>
            </a:endParaRPr>
          </a:p>
        </p:txBody>
      </p:sp>
    </p:spTree>
    <p:extLst>
      <p:ext uri="{BB962C8B-B14F-4D97-AF65-F5344CB8AC3E}">
        <p14:creationId xmlns:p14="http://schemas.microsoft.com/office/powerpoint/2010/main" val="2596424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ICS-209 Incident Status Summary</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20</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12" name="TextBox 11">
            <a:extLst>
              <a:ext uri="{FF2B5EF4-FFF2-40B4-BE49-F238E27FC236}">
                <a16:creationId xmlns:a16="http://schemas.microsoft.com/office/drawing/2014/main" id="{D6E2EE3A-902E-46B7-B69F-5374950AB912}"/>
              </a:ext>
            </a:extLst>
          </p:cNvPr>
          <p:cNvSpPr txBox="1"/>
          <p:nvPr/>
        </p:nvSpPr>
        <p:spPr>
          <a:xfrm>
            <a:off x="11787259" y="2013416"/>
            <a:ext cx="5384344" cy="2062103"/>
          </a:xfrm>
          <a:prstGeom prst="rect">
            <a:avLst/>
          </a:prstGeom>
          <a:noFill/>
        </p:spPr>
        <p:txBody>
          <a:bodyPr wrap="square" rtlCol="0">
            <a:spAutoFit/>
          </a:bodyPr>
          <a:lstStyle/>
          <a:p>
            <a:endParaRPr lang="en-US" sz="3200" dirty="0"/>
          </a:p>
          <a:p>
            <a:r>
              <a:rPr lang="en-US" sz="3200" dirty="0">
                <a:solidFill>
                  <a:srgbClr val="0070C0"/>
                </a:solidFill>
              </a:rPr>
              <a:t>This form is usually in high demand and should be filled out early and often. </a:t>
            </a:r>
          </a:p>
        </p:txBody>
      </p:sp>
      <p:pic>
        <p:nvPicPr>
          <p:cNvPr id="7" name="Picture 6">
            <a:extLst>
              <a:ext uri="{FF2B5EF4-FFF2-40B4-BE49-F238E27FC236}">
                <a16:creationId xmlns:a16="http://schemas.microsoft.com/office/drawing/2014/main" id="{3D70820E-56C2-4D33-9068-49D43EA06822}"/>
              </a:ext>
            </a:extLst>
          </p:cNvPr>
          <p:cNvPicPr>
            <a:picLocks noChangeAspect="1"/>
          </p:cNvPicPr>
          <p:nvPr/>
        </p:nvPicPr>
        <p:blipFill>
          <a:blip r:embed="rId4"/>
          <a:stretch>
            <a:fillRect/>
          </a:stretch>
        </p:blipFill>
        <p:spPr>
          <a:xfrm>
            <a:off x="388193" y="2013416"/>
            <a:ext cx="10835954" cy="3547629"/>
          </a:xfrm>
          <a:prstGeom prst="rect">
            <a:avLst/>
          </a:prstGeom>
        </p:spPr>
      </p:pic>
      <p:pic>
        <p:nvPicPr>
          <p:cNvPr id="13" name="Picture 12">
            <a:extLst>
              <a:ext uri="{FF2B5EF4-FFF2-40B4-BE49-F238E27FC236}">
                <a16:creationId xmlns:a16="http://schemas.microsoft.com/office/drawing/2014/main" id="{ECB49403-374A-490A-86C1-0D8B53F5B91D}"/>
              </a:ext>
            </a:extLst>
          </p:cNvPr>
          <p:cNvPicPr>
            <a:picLocks noChangeAspect="1"/>
          </p:cNvPicPr>
          <p:nvPr/>
        </p:nvPicPr>
        <p:blipFill>
          <a:blip r:embed="rId5"/>
          <a:stretch>
            <a:fillRect/>
          </a:stretch>
        </p:blipFill>
        <p:spPr>
          <a:xfrm>
            <a:off x="5276690" y="4476621"/>
            <a:ext cx="11894913" cy="4518738"/>
          </a:xfrm>
          <a:prstGeom prst="rect">
            <a:avLst/>
          </a:prstGeom>
        </p:spPr>
      </p:pic>
    </p:spTree>
    <p:extLst>
      <p:ext uri="{BB962C8B-B14F-4D97-AF65-F5344CB8AC3E}">
        <p14:creationId xmlns:p14="http://schemas.microsoft.com/office/powerpoint/2010/main" val="184605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ICS-209 Oil/HazMat Attachment</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21</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4E5FDCCC-2F93-46ED-87F5-22DE04C13145}"/>
              </a:ext>
            </a:extLst>
          </p:cNvPr>
          <p:cNvPicPr>
            <a:picLocks noChangeAspect="1"/>
          </p:cNvPicPr>
          <p:nvPr/>
        </p:nvPicPr>
        <p:blipFill>
          <a:blip r:embed="rId4"/>
          <a:stretch>
            <a:fillRect/>
          </a:stretch>
        </p:blipFill>
        <p:spPr>
          <a:xfrm>
            <a:off x="167951" y="1663665"/>
            <a:ext cx="11795553" cy="6496102"/>
          </a:xfrm>
          <a:prstGeom prst="rect">
            <a:avLst/>
          </a:prstGeom>
        </p:spPr>
      </p:pic>
      <p:pic>
        <p:nvPicPr>
          <p:cNvPr id="9" name="Picture 8">
            <a:extLst>
              <a:ext uri="{FF2B5EF4-FFF2-40B4-BE49-F238E27FC236}">
                <a16:creationId xmlns:a16="http://schemas.microsoft.com/office/drawing/2014/main" id="{0995482D-EBE3-4BEB-8AB7-36B0EB0C7CC1}"/>
              </a:ext>
            </a:extLst>
          </p:cNvPr>
          <p:cNvPicPr>
            <a:picLocks noChangeAspect="1"/>
          </p:cNvPicPr>
          <p:nvPr/>
        </p:nvPicPr>
        <p:blipFill>
          <a:blip r:embed="rId5"/>
          <a:stretch>
            <a:fillRect/>
          </a:stretch>
        </p:blipFill>
        <p:spPr>
          <a:xfrm>
            <a:off x="7284169" y="3610818"/>
            <a:ext cx="10674221" cy="647139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185021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ICS-209 SAR/LE Attachment</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22</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7" name="Picture 6">
            <a:extLst>
              <a:ext uri="{FF2B5EF4-FFF2-40B4-BE49-F238E27FC236}">
                <a16:creationId xmlns:a16="http://schemas.microsoft.com/office/drawing/2014/main" id="{0E697744-301A-4D31-9880-3301002F1FA5}"/>
              </a:ext>
            </a:extLst>
          </p:cNvPr>
          <p:cNvPicPr>
            <a:picLocks noChangeAspect="1"/>
          </p:cNvPicPr>
          <p:nvPr/>
        </p:nvPicPr>
        <p:blipFill>
          <a:blip r:embed="rId4"/>
          <a:stretch>
            <a:fillRect/>
          </a:stretch>
        </p:blipFill>
        <p:spPr>
          <a:xfrm>
            <a:off x="329610" y="1663665"/>
            <a:ext cx="10653730" cy="7870861"/>
          </a:xfrm>
          <a:prstGeom prst="rect">
            <a:avLst/>
          </a:prstGeom>
        </p:spPr>
      </p:pic>
      <p:pic>
        <p:nvPicPr>
          <p:cNvPr id="10" name="Picture 9">
            <a:extLst>
              <a:ext uri="{FF2B5EF4-FFF2-40B4-BE49-F238E27FC236}">
                <a16:creationId xmlns:a16="http://schemas.microsoft.com/office/drawing/2014/main" id="{160FCEE7-8D07-42C8-818B-2F02D9873828}"/>
              </a:ext>
            </a:extLst>
          </p:cNvPr>
          <p:cNvPicPr>
            <a:picLocks noChangeAspect="1"/>
          </p:cNvPicPr>
          <p:nvPr/>
        </p:nvPicPr>
        <p:blipFill>
          <a:blip r:embed="rId5"/>
          <a:stretch>
            <a:fillRect/>
          </a:stretch>
        </p:blipFill>
        <p:spPr>
          <a:xfrm>
            <a:off x="6400800" y="3723303"/>
            <a:ext cx="11557590" cy="619341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324926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Planning Section - DOCL</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23</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6" name="Table 5">
            <a:extLst>
              <a:ext uri="{FF2B5EF4-FFF2-40B4-BE49-F238E27FC236}">
                <a16:creationId xmlns:a16="http://schemas.microsoft.com/office/drawing/2014/main" id="{047C4035-F58A-44EC-B9C0-FD75C8226F8D}"/>
              </a:ext>
            </a:extLst>
          </p:cNvPr>
          <p:cNvGraphicFramePr>
            <a:graphicFrameLocks noGrp="1"/>
          </p:cNvGraphicFramePr>
          <p:nvPr/>
        </p:nvGraphicFramePr>
        <p:xfrm>
          <a:off x="1257300" y="2356295"/>
          <a:ext cx="15625970" cy="6588922"/>
        </p:xfrm>
        <a:graphic>
          <a:graphicData uri="http://schemas.openxmlformats.org/drawingml/2006/table">
            <a:tbl>
              <a:tblPr/>
              <a:tblGrid>
                <a:gridCol w="15625970">
                  <a:extLst>
                    <a:ext uri="{9D8B030D-6E8A-4147-A177-3AD203B41FA5}">
                      <a16:colId xmlns:a16="http://schemas.microsoft.com/office/drawing/2014/main" val="1919756151"/>
                    </a:ext>
                  </a:extLst>
                </a:gridCol>
              </a:tblGrid>
              <a:tr h="385038">
                <a:tc>
                  <a:txBody>
                    <a:bodyPr/>
                    <a:lstStyle/>
                    <a:p>
                      <a:endParaRPr lang="en-US" sz="1900">
                        <a:effectLst/>
                      </a:endParaRPr>
                    </a:p>
                  </a:txBody>
                  <a:tcPr marL="6557" marR="6557" marT="6557" marB="6557" anchor="ctr">
                    <a:lnL>
                      <a:noFill/>
                    </a:lnL>
                    <a:lnR>
                      <a:noFill/>
                    </a:lnR>
                    <a:lnT>
                      <a:noFill/>
                    </a:lnT>
                    <a:lnB>
                      <a:noFill/>
                    </a:lnB>
                    <a:solidFill>
                      <a:srgbClr val="FFFFFF"/>
                    </a:solidFill>
                  </a:tcPr>
                </a:tc>
                <a:extLst>
                  <a:ext uri="{0D108BD9-81ED-4DB2-BD59-A6C34878D82A}">
                    <a16:rowId xmlns:a16="http://schemas.microsoft.com/office/drawing/2014/main" val="1794002460"/>
                  </a:ext>
                </a:extLst>
              </a:tr>
              <a:tr h="6203884">
                <a:tc>
                  <a:txBody>
                    <a:bodyPr/>
                    <a:lstStyle/>
                    <a:p>
                      <a:pPr algn="l"/>
                      <a:endParaRPr lang="en-US" sz="2000" dirty="0">
                        <a:effectLst/>
                        <a:latin typeface="arial" panose="020B0604020202020204" pitchFamily="34" charset="0"/>
                      </a:endParaRPr>
                    </a:p>
                  </a:txBody>
                  <a:tcPr marL="65566" marR="0" marT="0" marB="0" anchor="ctr">
                    <a:lnL>
                      <a:noFill/>
                    </a:lnL>
                    <a:lnR>
                      <a:noFill/>
                    </a:lnR>
                    <a:lnT>
                      <a:noFill/>
                    </a:lnT>
                    <a:lnB>
                      <a:noFill/>
                    </a:lnB>
                    <a:solidFill>
                      <a:srgbClr val="FFFFFF"/>
                    </a:solidFill>
                  </a:tcPr>
                </a:tc>
                <a:extLst>
                  <a:ext uri="{0D108BD9-81ED-4DB2-BD59-A6C34878D82A}">
                    <a16:rowId xmlns:a16="http://schemas.microsoft.com/office/drawing/2014/main" val="2495915650"/>
                  </a:ext>
                </a:extLst>
              </a:tr>
            </a:tbl>
          </a:graphicData>
        </a:graphic>
      </p:graphicFrame>
      <p:pic>
        <p:nvPicPr>
          <p:cNvPr id="9" name="Picture 8">
            <a:extLst>
              <a:ext uri="{FF2B5EF4-FFF2-40B4-BE49-F238E27FC236}">
                <a16:creationId xmlns:a16="http://schemas.microsoft.com/office/drawing/2014/main" id="{A82DC29A-54E8-40CB-A55E-123EAB1420FE}"/>
              </a:ext>
            </a:extLst>
          </p:cNvPr>
          <p:cNvPicPr>
            <a:picLocks noChangeAspect="1"/>
          </p:cNvPicPr>
          <p:nvPr/>
        </p:nvPicPr>
        <p:blipFill>
          <a:blip r:embed="rId4"/>
          <a:stretch>
            <a:fillRect/>
          </a:stretch>
        </p:blipFill>
        <p:spPr>
          <a:xfrm>
            <a:off x="214731" y="2452443"/>
            <a:ext cx="11397054" cy="6588922"/>
          </a:xfrm>
          <a:prstGeom prst="rect">
            <a:avLst/>
          </a:prstGeom>
        </p:spPr>
      </p:pic>
      <p:pic>
        <p:nvPicPr>
          <p:cNvPr id="3" name="Picture 2">
            <a:extLst>
              <a:ext uri="{FF2B5EF4-FFF2-40B4-BE49-F238E27FC236}">
                <a16:creationId xmlns:a16="http://schemas.microsoft.com/office/drawing/2014/main" id="{8C48043E-3506-4879-8F3C-5AC4FDA564A7}"/>
              </a:ext>
            </a:extLst>
          </p:cNvPr>
          <p:cNvPicPr>
            <a:picLocks noChangeAspect="1"/>
          </p:cNvPicPr>
          <p:nvPr/>
        </p:nvPicPr>
        <p:blipFill>
          <a:blip r:embed="rId5"/>
          <a:stretch>
            <a:fillRect/>
          </a:stretch>
        </p:blipFill>
        <p:spPr>
          <a:xfrm>
            <a:off x="9296736" y="4482026"/>
            <a:ext cx="2142589" cy="1121415"/>
          </a:xfrm>
          <a:prstGeom prst="rect">
            <a:avLst/>
          </a:prstGeom>
        </p:spPr>
      </p:pic>
      <p:sp>
        <p:nvSpPr>
          <p:cNvPr id="12" name="TextBox 11">
            <a:extLst>
              <a:ext uri="{FF2B5EF4-FFF2-40B4-BE49-F238E27FC236}">
                <a16:creationId xmlns:a16="http://schemas.microsoft.com/office/drawing/2014/main" id="{D6E2EE3A-902E-46B7-B69F-5374950AB912}"/>
              </a:ext>
            </a:extLst>
          </p:cNvPr>
          <p:cNvSpPr txBox="1"/>
          <p:nvPr/>
        </p:nvSpPr>
        <p:spPr>
          <a:xfrm>
            <a:off x="10842172" y="2428096"/>
            <a:ext cx="6188528" cy="5262979"/>
          </a:xfrm>
          <a:prstGeom prst="rect">
            <a:avLst/>
          </a:prstGeom>
          <a:noFill/>
        </p:spPr>
        <p:txBody>
          <a:bodyPr wrap="square" rtlCol="0">
            <a:spAutoFit/>
          </a:bodyPr>
          <a:lstStyle/>
          <a:p>
            <a:endParaRPr lang="en-US" sz="3200" dirty="0"/>
          </a:p>
          <a:p>
            <a:endParaRPr lang="en-US" sz="3200" dirty="0">
              <a:solidFill>
                <a:srgbClr val="0070C0"/>
              </a:solidFill>
            </a:endParaRPr>
          </a:p>
          <a:p>
            <a:pPr algn="r"/>
            <a:r>
              <a:rPr lang="en-US" sz="3200" b="1" dirty="0">
                <a:solidFill>
                  <a:srgbClr val="0070C0"/>
                </a:solidFill>
              </a:rPr>
              <a:t>Documentation Unit Leader (DOCL)</a:t>
            </a:r>
          </a:p>
          <a:p>
            <a:pPr algn="r"/>
            <a:endParaRPr lang="en-US" sz="3200" b="1" dirty="0">
              <a:solidFill>
                <a:srgbClr val="0070C0"/>
              </a:solidFill>
            </a:endParaRPr>
          </a:p>
          <a:p>
            <a:pPr algn="r"/>
            <a:endParaRPr lang="en-US" sz="3200" b="1" dirty="0">
              <a:solidFill>
                <a:srgbClr val="0070C0"/>
              </a:solidFill>
            </a:endParaRPr>
          </a:p>
          <a:p>
            <a:pPr algn="r"/>
            <a:r>
              <a:rPr lang="en-US" sz="3200" dirty="0">
                <a:solidFill>
                  <a:srgbClr val="0070C0"/>
                </a:solidFill>
              </a:rPr>
              <a:t>Responsible for the </a:t>
            </a:r>
          </a:p>
          <a:p>
            <a:pPr algn="r"/>
            <a:r>
              <a:rPr lang="en-US" sz="3200" dirty="0">
                <a:solidFill>
                  <a:srgbClr val="0070C0"/>
                </a:solidFill>
              </a:rPr>
              <a:t>maintenance of accurate,</a:t>
            </a:r>
          </a:p>
          <a:p>
            <a:pPr algn="r"/>
            <a:r>
              <a:rPr lang="en-US" sz="3200" dirty="0">
                <a:solidFill>
                  <a:srgbClr val="0070C0"/>
                </a:solidFill>
              </a:rPr>
              <a:t> up-to-date incident documentation</a:t>
            </a:r>
          </a:p>
          <a:p>
            <a:pPr algn="r"/>
            <a:endParaRPr lang="en-US" sz="1600" dirty="0">
              <a:solidFill>
                <a:srgbClr val="0070C0"/>
              </a:solidFill>
            </a:endParaRPr>
          </a:p>
          <a:p>
            <a:pPr algn="r"/>
            <a:r>
              <a:rPr lang="en-US" sz="3200" dirty="0">
                <a:solidFill>
                  <a:srgbClr val="0070C0"/>
                </a:solidFill>
              </a:rPr>
              <a:t>Maintain files for legal, analytical, and historical purposes</a:t>
            </a:r>
          </a:p>
        </p:txBody>
      </p:sp>
    </p:spTree>
    <p:extLst>
      <p:ext uri="{BB962C8B-B14F-4D97-AF65-F5344CB8AC3E}">
        <p14:creationId xmlns:p14="http://schemas.microsoft.com/office/powerpoint/2010/main" val="2332995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Planning Section - DMOB</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24</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6" name="Table 5">
            <a:extLst>
              <a:ext uri="{FF2B5EF4-FFF2-40B4-BE49-F238E27FC236}">
                <a16:creationId xmlns:a16="http://schemas.microsoft.com/office/drawing/2014/main" id="{047C4035-F58A-44EC-B9C0-FD75C8226F8D}"/>
              </a:ext>
            </a:extLst>
          </p:cNvPr>
          <p:cNvGraphicFramePr>
            <a:graphicFrameLocks noGrp="1"/>
          </p:cNvGraphicFramePr>
          <p:nvPr/>
        </p:nvGraphicFramePr>
        <p:xfrm>
          <a:off x="1257300" y="2356295"/>
          <a:ext cx="15625970" cy="6588922"/>
        </p:xfrm>
        <a:graphic>
          <a:graphicData uri="http://schemas.openxmlformats.org/drawingml/2006/table">
            <a:tbl>
              <a:tblPr/>
              <a:tblGrid>
                <a:gridCol w="15625970">
                  <a:extLst>
                    <a:ext uri="{9D8B030D-6E8A-4147-A177-3AD203B41FA5}">
                      <a16:colId xmlns:a16="http://schemas.microsoft.com/office/drawing/2014/main" val="1919756151"/>
                    </a:ext>
                  </a:extLst>
                </a:gridCol>
              </a:tblGrid>
              <a:tr h="385038">
                <a:tc>
                  <a:txBody>
                    <a:bodyPr/>
                    <a:lstStyle/>
                    <a:p>
                      <a:endParaRPr lang="en-US" sz="1900">
                        <a:effectLst/>
                      </a:endParaRPr>
                    </a:p>
                  </a:txBody>
                  <a:tcPr marL="6557" marR="6557" marT="6557" marB="6557" anchor="ctr">
                    <a:lnL>
                      <a:noFill/>
                    </a:lnL>
                    <a:lnR>
                      <a:noFill/>
                    </a:lnR>
                    <a:lnT>
                      <a:noFill/>
                    </a:lnT>
                    <a:lnB>
                      <a:noFill/>
                    </a:lnB>
                    <a:solidFill>
                      <a:srgbClr val="FFFFFF"/>
                    </a:solidFill>
                  </a:tcPr>
                </a:tc>
                <a:extLst>
                  <a:ext uri="{0D108BD9-81ED-4DB2-BD59-A6C34878D82A}">
                    <a16:rowId xmlns:a16="http://schemas.microsoft.com/office/drawing/2014/main" val="1794002460"/>
                  </a:ext>
                </a:extLst>
              </a:tr>
              <a:tr h="6203884">
                <a:tc>
                  <a:txBody>
                    <a:bodyPr/>
                    <a:lstStyle/>
                    <a:p>
                      <a:pPr algn="l"/>
                      <a:endParaRPr lang="en-US" sz="2000" dirty="0">
                        <a:effectLst/>
                        <a:latin typeface="arial" panose="020B0604020202020204" pitchFamily="34" charset="0"/>
                      </a:endParaRPr>
                    </a:p>
                  </a:txBody>
                  <a:tcPr marL="65566" marR="0" marT="0" marB="0" anchor="ctr">
                    <a:lnL>
                      <a:noFill/>
                    </a:lnL>
                    <a:lnR>
                      <a:noFill/>
                    </a:lnR>
                    <a:lnT>
                      <a:noFill/>
                    </a:lnT>
                    <a:lnB>
                      <a:noFill/>
                    </a:lnB>
                    <a:solidFill>
                      <a:srgbClr val="FFFFFF"/>
                    </a:solidFill>
                  </a:tcPr>
                </a:tc>
                <a:extLst>
                  <a:ext uri="{0D108BD9-81ED-4DB2-BD59-A6C34878D82A}">
                    <a16:rowId xmlns:a16="http://schemas.microsoft.com/office/drawing/2014/main" val="2495915650"/>
                  </a:ext>
                </a:extLst>
              </a:tr>
            </a:tbl>
          </a:graphicData>
        </a:graphic>
      </p:graphicFrame>
      <p:pic>
        <p:nvPicPr>
          <p:cNvPr id="9" name="Picture 8">
            <a:extLst>
              <a:ext uri="{FF2B5EF4-FFF2-40B4-BE49-F238E27FC236}">
                <a16:creationId xmlns:a16="http://schemas.microsoft.com/office/drawing/2014/main" id="{A82DC29A-54E8-40CB-A55E-123EAB1420FE}"/>
              </a:ext>
            </a:extLst>
          </p:cNvPr>
          <p:cNvPicPr>
            <a:picLocks noChangeAspect="1"/>
          </p:cNvPicPr>
          <p:nvPr/>
        </p:nvPicPr>
        <p:blipFill>
          <a:blip r:embed="rId4"/>
          <a:stretch>
            <a:fillRect/>
          </a:stretch>
        </p:blipFill>
        <p:spPr>
          <a:xfrm>
            <a:off x="214731" y="2452443"/>
            <a:ext cx="11397054" cy="6588922"/>
          </a:xfrm>
          <a:prstGeom prst="rect">
            <a:avLst/>
          </a:prstGeom>
        </p:spPr>
      </p:pic>
      <p:pic>
        <p:nvPicPr>
          <p:cNvPr id="3" name="Picture 2">
            <a:extLst>
              <a:ext uri="{FF2B5EF4-FFF2-40B4-BE49-F238E27FC236}">
                <a16:creationId xmlns:a16="http://schemas.microsoft.com/office/drawing/2014/main" id="{8C48043E-3506-4879-8F3C-5AC4FDA564A7}"/>
              </a:ext>
            </a:extLst>
          </p:cNvPr>
          <p:cNvPicPr>
            <a:picLocks noChangeAspect="1"/>
          </p:cNvPicPr>
          <p:nvPr/>
        </p:nvPicPr>
        <p:blipFill>
          <a:blip r:embed="rId5"/>
          <a:stretch>
            <a:fillRect/>
          </a:stretch>
        </p:blipFill>
        <p:spPr>
          <a:xfrm>
            <a:off x="376684" y="4482026"/>
            <a:ext cx="2142589" cy="1121415"/>
          </a:xfrm>
          <a:prstGeom prst="rect">
            <a:avLst/>
          </a:prstGeom>
        </p:spPr>
      </p:pic>
      <p:sp>
        <p:nvSpPr>
          <p:cNvPr id="12" name="TextBox 11">
            <a:extLst>
              <a:ext uri="{FF2B5EF4-FFF2-40B4-BE49-F238E27FC236}">
                <a16:creationId xmlns:a16="http://schemas.microsoft.com/office/drawing/2014/main" id="{D6E2EE3A-902E-46B7-B69F-5374950AB912}"/>
              </a:ext>
            </a:extLst>
          </p:cNvPr>
          <p:cNvSpPr txBox="1"/>
          <p:nvPr/>
        </p:nvSpPr>
        <p:spPr>
          <a:xfrm>
            <a:off x="10636898" y="2428096"/>
            <a:ext cx="6393802" cy="5755422"/>
          </a:xfrm>
          <a:prstGeom prst="rect">
            <a:avLst/>
          </a:prstGeom>
          <a:noFill/>
        </p:spPr>
        <p:txBody>
          <a:bodyPr wrap="square" rtlCol="0">
            <a:spAutoFit/>
          </a:bodyPr>
          <a:lstStyle/>
          <a:p>
            <a:endParaRPr lang="en-US" sz="3200" dirty="0"/>
          </a:p>
          <a:p>
            <a:endParaRPr lang="en-US" sz="3200" dirty="0">
              <a:solidFill>
                <a:srgbClr val="0070C0"/>
              </a:solidFill>
            </a:endParaRPr>
          </a:p>
          <a:p>
            <a:pPr algn="r"/>
            <a:r>
              <a:rPr lang="en-US" sz="3200" b="1" dirty="0">
                <a:solidFill>
                  <a:srgbClr val="0070C0"/>
                </a:solidFill>
              </a:rPr>
              <a:t>Demobilization Unit Leader (DMOB)</a:t>
            </a:r>
          </a:p>
          <a:p>
            <a:pPr algn="r"/>
            <a:endParaRPr lang="en-US" sz="3200" b="1" dirty="0">
              <a:solidFill>
                <a:srgbClr val="0070C0"/>
              </a:solidFill>
            </a:endParaRPr>
          </a:p>
          <a:p>
            <a:pPr algn="r"/>
            <a:r>
              <a:rPr lang="en-US" sz="3200" dirty="0">
                <a:solidFill>
                  <a:srgbClr val="0070C0"/>
                </a:solidFill>
              </a:rPr>
              <a:t>Coordinates with AREPS</a:t>
            </a:r>
          </a:p>
          <a:p>
            <a:pPr algn="r"/>
            <a:r>
              <a:rPr lang="en-US" sz="3200" dirty="0">
                <a:solidFill>
                  <a:srgbClr val="0070C0"/>
                </a:solidFill>
              </a:rPr>
              <a:t>for the release of other </a:t>
            </a:r>
          </a:p>
          <a:p>
            <a:pPr algn="r"/>
            <a:r>
              <a:rPr lang="en-US" sz="3200" dirty="0">
                <a:solidFill>
                  <a:srgbClr val="0070C0"/>
                </a:solidFill>
              </a:rPr>
              <a:t>agency resources</a:t>
            </a:r>
          </a:p>
          <a:p>
            <a:pPr algn="r"/>
            <a:endParaRPr lang="en-US" sz="1600" dirty="0">
              <a:solidFill>
                <a:srgbClr val="0070C0"/>
              </a:solidFill>
            </a:endParaRPr>
          </a:p>
          <a:p>
            <a:pPr algn="r"/>
            <a:r>
              <a:rPr lang="en-US" sz="3200" dirty="0">
                <a:solidFill>
                  <a:srgbClr val="0070C0"/>
                </a:solidFill>
              </a:rPr>
              <a:t>Monitors ongoing operations </a:t>
            </a:r>
          </a:p>
          <a:p>
            <a:pPr algn="r"/>
            <a:r>
              <a:rPr lang="en-US" sz="3200" dirty="0">
                <a:solidFill>
                  <a:srgbClr val="0070C0"/>
                </a:solidFill>
              </a:rPr>
              <a:t>section needs, </a:t>
            </a:r>
          </a:p>
          <a:p>
            <a:pPr algn="r"/>
            <a:r>
              <a:rPr lang="en-US" sz="3200" dirty="0">
                <a:solidFill>
                  <a:srgbClr val="0070C0"/>
                </a:solidFill>
              </a:rPr>
              <a:t>Identifies surplus resources </a:t>
            </a:r>
          </a:p>
          <a:p>
            <a:pPr algn="r"/>
            <a:r>
              <a:rPr lang="en-US" sz="3200" dirty="0">
                <a:solidFill>
                  <a:srgbClr val="0070C0"/>
                </a:solidFill>
              </a:rPr>
              <a:t>and probable release times</a:t>
            </a:r>
          </a:p>
        </p:txBody>
      </p:sp>
    </p:spTree>
    <p:extLst>
      <p:ext uri="{BB962C8B-B14F-4D97-AF65-F5344CB8AC3E}">
        <p14:creationId xmlns:p14="http://schemas.microsoft.com/office/powerpoint/2010/main" val="2033058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ICS-236  Tentative Release List</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25</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7" name="Picture 6">
            <a:extLst>
              <a:ext uri="{FF2B5EF4-FFF2-40B4-BE49-F238E27FC236}">
                <a16:creationId xmlns:a16="http://schemas.microsoft.com/office/drawing/2014/main" id="{DA0A4403-8FCD-4637-B990-7D33E00E3821}"/>
              </a:ext>
            </a:extLst>
          </p:cNvPr>
          <p:cNvPicPr>
            <a:picLocks noChangeAspect="1"/>
          </p:cNvPicPr>
          <p:nvPr/>
        </p:nvPicPr>
        <p:blipFill>
          <a:blip r:embed="rId4"/>
          <a:stretch>
            <a:fillRect/>
          </a:stretch>
        </p:blipFill>
        <p:spPr>
          <a:xfrm>
            <a:off x="5485979" y="1779029"/>
            <a:ext cx="10954560" cy="8153152"/>
          </a:xfrm>
          <a:prstGeom prst="rect">
            <a:avLst/>
          </a:prstGeom>
        </p:spPr>
      </p:pic>
      <p:sp>
        <p:nvSpPr>
          <p:cNvPr id="12" name="TextBox 11">
            <a:extLst>
              <a:ext uri="{FF2B5EF4-FFF2-40B4-BE49-F238E27FC236}">
                <a16:creationId xmlns:a16="http://schemas.microsoft.com/office/drawing/2014/main" id="{50B85311-1E41-423D-8F6C-28381FF49D7E}"/>
              </a:ext>
            </a:extLst>
          </p:cNvPr>
          <p:cNvSpPr txBox="1"/>
          <p:nvPr/>
        </p:nvSpPr>
        <p:spPr>
          <a:xfrm>
            <a:off x="913979" y="2941532"/>
            <a:ext cx="3981839" cy="4031873"/>
          </a:xfrm>
          <a:prstGeom prst="rect">
            <a:avLst/>
          </a:prstGeom>
          <a:noFill/>
        </p:spPr>
        <p:txBody>
          <a:bodyPr wrap="square">
            <a:spAutoFit/>
          </a:bodyPr>
          <a:lstStyle/>
          <a:p>
            <a:r>
              <a:rPr lang="en-US" sz="3200" dirty="0">
                <a:solidFill>
                  <a:srgbClr val="0070C0"/>
                </a:solidFill>
              </a:rPr>
              <a:t>An optional form used by Command and General Staff to identify excess or surplus resources on the incident for the Demobilization Unit Leader. </a:t>
            </a:r>
          </a:p>
        </p:txBody>
      </p:sp>
    </p:spTree>
    <p:extLst>
      <p:ext uri="{BB962C8B-B14F-4D97-AF65-F5344CB8AC3E}">
        <p14:creationId xmlns:p14="http://schemas.microsoft.com/office/powerpoint/2010/main" val="957254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ICS-221 Demobilization Check-Out</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26</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733A8ECB-F838-441A-BE3C-7CB5C50FBF1D}"/>
              </a:ext>
            </a:extLst>
          </p:cNvPr>
          <p:cNvPicPr>
            <a:picLocks noChangeAspect="1"/>
          </p:cNvPicPr>
          <p:nvPr/>
        </p:nvPicPr>
        <p:blipFill>
          <a:blip r:embed="rId4"/>
          <a:stretch>
            <a:fillRect/>
          </a:stretch>
        </p:blipFill>
        <p:spPr>
          <a:xfrm>
            <a:off x="158566" y="1866122"/>
            <a:ext cx="13082135" cy="5728996"/>
          </a:xfrm>
          <a:prstGeom prst="rect">
            <a:avLst/>
          </a:prstGeom>
        </p:spPr>
      </p:pic>
      <p:pic>
        <p:nvPicPr>
          <p:cNvPr id="9" name="Picture 8">
            <a:extLst>
              <a:ext uri="{FF2B5EF4-FFF2-40B4-BE49-F238E27FC236}">
                <a16:creationId xmlns:a16="http://schemas.microsoft.com/office/drawing/2014/main" id="{3AF44BF9-5D3E-4C59-BF3B-BC945914D2B7}"/>
              </a:ext>
            </a:extLst>
          </p:cNvPr>
          <p:cNvPicPr>
            <a:picLocks noChangeAspect="1"/>
          </p:cNvPicPr>
          <p:nvPr/>
        </p:nvPicPr>
        <p:blipFill>
          <a:blip r:embed="rId5"/>
          <a:stretch>
            <a:fillRect/>
          </a:stretch>
        </p:blipFill>
        <p:spPr>
          <a:xfrm>
            <a:off x="6279452" y="5213091"/>
            <a:ext cx="11636917" cy="476055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943944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ICS-221 Demobilization Check-Out</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27</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7" name="Picture 6">
            <a:extLst>
              <a:ext uri="{FF2B5EF4-FFF2-40B4-BE49-F238E27FC236}">
                <a16:creationId xmlns:a16="http://schemas.microsoft.com/office/drawing/2014/main" id="{F0C47FE8-8072-44D2-A867-4168CABD3204}"/>
              </a:ext>
            </a:extLst>
          </p:cNvPr>
          <p:cNvPicPr>
            <a:picLocks noChangeAspect="1"/>
          </p:cNvPicPr>
          <p:nvPr/>
        </p:nvPicPr>
        <p:blipFill>
          <a:blip r:embed="rId4"/>
          <a:stretch>
            <a:fillRect/>
          </a:stretch>
        </p:blipFill>
        <p:spPr>
          <a:xfrm>
            <a:off x="1765300" y="1993050"/>
            <a:ext cx="14036862" cy="6031276"/>
          </a:xfrm>
          <a:prstGeom prst="rect">
            <a:avLst/>
          </a:prstGeom>
        </p:spPr>
      </p:pic>
      <p:sp>
        <p:nvSpPr>
          <p:cNvPr id="12" name="TextBox 11">
            <a:extLst>
              <a:ext uri="{FF2B5EF4-FFF2-40B4-BE49-F238E27FC236}">
                <a16:creationId xmlns:a16="http://schemas.microsoft.com/office/drawing/2014/main" id="{1BBDF603-DEE4-4021-AF7B-DBF7E79A5BFF}"/>
              </a:ext>
            </a:extLst>
          </p:cNvPr>
          <p:cNvSpPr txBox="1"/>
          <p:nvPr/>
        </p:nvSpPr>
        <p:spPr>
          <a:xfrm>
            <a:off x="1765298" y="8274240"/>
            <a:ext cx="14036863" cy="1077218"/>
          </a:xfrm>
          <a:prstGeom prst="rect">
            <a:avLst/>
          </a:prstGeom>
          <a:noFill/>
        </p:spPr>
        <p:txBody>
          <a:bodyPr wrap="square">
            <a:spAutoFit/>
          </a:bodyPr>
          <a:lstStyle/>
          <a:p>
            <a:r>
              <a:rPr lang="en-US" sz="3200" b="1" i="1" dirty="0">
                <a:solidFill>
                  <a:srgbClr val="0070C0"/>
                </a:solidFill>
              </a:rPr>
              <a:t>Members are not released until form is complete when all of the items checked in Block 6 have been signed off.</a:t>
            </a:r>
          </a:p>
        </p:txBody>
      </p:sp>
    </p:spTree>
    <p:extLst>
      <p:ext uri="{BB962C8B-B14F-4D97-AF65-F5344CB8AC3E}">
        <p14:creationId xmlns:p14="http://schemas.microsoft.com/office/powerpoint/2010/main" val="2386759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ICS-238 Demobilization Tracking Table</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28</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12" name="TextBox 11">
            <a:extLst>
              <a:ext uri="{FF2B5EF4-FFF2-40B4-BE49-F238E27FC236}">
                <a16:creationId xmlns:a16="http://schemas.microsoft.com/office/drawing/2014/main" id="{50B85311-1E41-423D-8F6C-28381FF49D7E}"/>
              </a:ext>
            </a:extLst>
          </p:cNvPr>
          <p:cNvSpPr txBox="1"/>
          <p:nvPr/>
        </p:nvSpPr>
        <p:spPr>
          <a:xfrm>
            <a:off x="2187187" y="6611718"/>
            <a:ext cx="13913623" cy="2062103"/>
          </a:xfrm>
          <a:prstGeom prst="rect">
            <a:avLst/>
          </a:prstGeom>
          <a:noFill/>
        </p:spPr>
        <p:txBody>
          <a:bodyPr wrap="square">
            <a:spAutoFit/>
          </a:bodyPr>
          <a:lstStyle/>
          <a:p>
            <a:r>
              <a:rPr lang="en-US" sz="3200" dirty="0">
                <a:solidFill>
                  <a:srgbClr val="0070C0"/>
                </a:solidFill>
              </a:rPr>
              <a:t>An optional form used the Demobilization Unit Leader to track resources from start to finish of the incident (including demobilization and return to home unit).</a:t>
            </a:r>
          </a:p>
          <a:p>
            <a:endParaRPr lang="en-US" sz="3200" dirty="0">
              <a:solidFill>
                <a:srgbClr val="0070C0"/>
              </a:solidFill>
            </a:endParaRPr>
          </a:p>
          <a:p>
            <a:r>
              <a:rPr lang="en-US" sz="3200" dirty="0">
                <a:solidFill>
                  <a:srgbClr val="0070C0"/>
                </a:solidFill>
              </a:rPr>
              <a:t>Form is in Excel format and designed as an electronic record of assigned personnel </a:t>
            </a:r>
          </a:p>
        </p:txBody>
      </p:sp>
      <p:pic>
        <p:nvPicPr>
          <p:cNvPr id="6" name="Picture 5">
            <a:extLst>
              <a:ext uri="{FF2B5EF4-FFF2-40B4-BE49-F238E27FC236}">
                <a16:creationId xmlns:a16="http://schemas.microsoft.com/office/drawing/2014/main" id="{85B19752-301E-478C-A0FD-690D61871DD6}"/>
              </a:ext>
            </a:extLst>
          </p:cNvPr>
          <p:cNvPicPr>
            <a:picLocks noChangeAspect="1"/>
          </p:cNvPicPr>
          <p:nvPr/>
        </p:nvPicPr>
        <p:blipFill>
          <a:blip r:embed="rId4"/>
          <a:stretch>
            <a:fillRect/>
          </a:stretch>
        </p:blipFill>
        <p:spPr>
          <a:xfrm>
            <a:off x="290688" y="2243500"/>
            <a:ext cx="17706623" cy="3109513"/>
          </a:xfrm>
          <a:prstGeom prst="rect">
            <a:avLst/>
          </a:prstGeom>
        </p:spPr>
      </p:pic>
    </p:spTree>
    <p:extLst>
      <p:ext uri="{BB962C8B-B14F-4D97-AF65-F5344CB8AC3E}">
        <p14:creationId xmlns:p14="http://schemas.microsoft.com/office/powerpoint/2010/main" val="1155262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Planning Section - ENVL</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29</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6" name="Table 5">
            <a:extLst>
              <a:ext uri="{FF2B5EF4-FFF2-40B4-BE49-F238E27FC236}">
                <a16:creationId xmlns:a16="http://schemas.microsoft.com/office/drawing/2014/main" id="{047C4035-F58A-44EC-B9C0-FD75C8226F8D}"/>
              </a:ext>
            </a:extLst>
          </p:cNvPr>
          <p:cNvGraphicFramePr>
            <a:graphicFrameLocks noGrp="1"/>
          </p:cNvGraphicFramePr>
          <p:nvPr/>
        </p:nvGraphicFramePr>
        <p:xfrm>
          <a:off x="1257300" y="2356295"/>
          <a:ext cx="15625970" cy="6588922"/>
        </p:xfrm>
        <a:graphic>
          <a:graphicData uri="http://schemas.openxmlformats.org/drawingml/2006/table">
            <a:tbl>
              <a:tblPr/>
              <a:tblGrid>
                <a:gridCol w="15625970">
                  <a:extLst>
                    <a:ext uri="{9D8B030D-6E8A-4147-A177-3AD203B41FA5}">
                      <a16:colId xmlns:a16="http://schemas.microsoft.com/office/drawing/2014/main" val="1919756151"/>
                    </a:ext>
                  </a:extLst>
                </a:gridCol>
              </a:tblGrid>
              <a:tr h="385038">
                <a:tc>
                  <a:txBody>
                    <a:bodyPr/>
                    <a:lstStyle/>
                    <a:p>
                      <a:endParaRPr lang="en-US" sz="1900">
                        <a:effectLst/>
                      </a:endParaRPr>
                    </a:p>
                  </a:txBody>
                  <a:tcPr marL="6557" marR="6557" marT="6557" marB="6557" anchor="ctr">
                    <a:lnL>
                      <a:noFill/>
                    </a:lnL>
                    <a:lnR>
                      <a:noFill/>
                    </a:lnR>
                    <a:lnT>
                      <a:noFill/>
                    </a:lnT>
                    <a:lnB>
                      <a:noFill/>
                    </a:lnB>
                    <a:solidFill>
                      <a:srgbClr val="FFFFFF"/>
                    </a:solidFill>
                  </a:tcPr>
                </a:tc>
                <a:extLst>
                  <a:ext uri="{0D108BD9-81ED-4DB2-BD59-A6C34878D82A}">
                    <a16:rowId xmlns:a16="http://schemas.microsoft.com/office/drawing/2014/main" val="1794002460"/>
                  </a:ext>
                </a:extLst>
              </a:tr>
              <a:tr h="6203884">
                <a:tc>
                  <a:txBody>
                    <a:bodyPr/>
                    <a:lstStyle/>
                    <a:p>
                      <a:pPr algn="l"/>
                      <a:endParaRPr lang="en-US" sz="2000" dirty="0">
                        <a:effectLst/>
                        <a:latin typeface="arial" panose="020B0604020202020204" pitchFamily="34" charset="0"/>
                      </a:endParaRPr>
                    </a:p>
                  </a:txBody>
                  <a:tcPr marL="65566" marR="0" marT="0" marB="0" anchor="ctr">
                    <a:lnL>
                      <a:noFill/>
                    </a:lnL>
                    <a:lnR>
                      <a:noFill/>
                    </a:lnR>
                    <a:lnT>
                      <a:noFill/>
                    </a:lnT>
                    <a:lnB>
                      <a:noFill/>
                    </a:lnB>
                    <a:solidFill>
                      <a:srgbClr val="FFFFFF"/>
                    </a:solidFill>
                  </a:tcPr>
                </a:tc>
                <a:extLst>
                  <a:ext uri="{0D108BD9-81ED-4DB2-BD59-A6C34878D82A}">
                    <a16:rowId xmlns:a16="http://schemas.microsoft.com/office/drawing/2014/main" val="2495915650"/>
                  </a:ext>
                </a:extLst>
              </a:tr>
            </a:tbl>
          </a:graphicData>
        </a:graphic>
      </p:graphicFrame>
      <p:pic>
        <p:nvPicPr>
          <p:cNvPr id="9" name="Picture 8">
            <a:extLst>
              <a:ext uri="{FF2B5EF4-FFF2-40B4-BE49-F238E27FC236}">
                <a16:creationId xmlns:a16="http://schemas.microsoft.com/office/drawing/2014/main" id="{A82DC29A-54E8-40CB-A55E-123EAB1420FE}"/>
              </a:ext>
            </a:extLst>
          </p:cNvPr>
          <p:cNvPicPr>
            <a:picLocks noChangeAspect="1"/>
          </p:cNvPicPr>
          <p:nvPr/>
        </p:nvPicPr>
        <p:blipFill>
          <a:blip r:embed="rId4"/>
          <a:stretch>
            <a:fillRect/>
          </a:stretch>
        </p:blipFill>
        <p:spPr>
          <a:xfrm>
            <a:off x="214731" y="2452443"/>
            <a:ext cx="11397054" cy="6588922"/>
          </a:xfrm>
          <a:prstGeom prst="rect">
            <a:avLst/>
          </a:prstGeom>
        </p:spPr>
      </p:pic>
      <p:pic>
        <p:nvPicPr>
          <p:cNvPr id="3" name="Picture 2">
            <a:extLst>
              <a:ext uri="{FF2B5EF4-FFF2-40B4-BE49-F238E27FC236}">
                <a16:creationId xmlns:a16="http://schemas.microsoft.com/office/drawing/2014/main" id="{8C48043E-3506-4879-8F3C-5AC4FDA564A7}"/>
              </a:ext>
            </a:extLst>
          </p:cNvPr>
          <p:cNvPicPr>
            <a:picLocks noChangeAspect="1"/>
          </p:cNvPicPr>
          <p:nvPr/>
        </p:nvPicPr>
        <p:blipFill>
          <a:blip r:embed="rId5"/>
          <a:stretch>
            <a:fillRect/>
          </a:stretch>
        </p:blipFill>
        <p:spPr>
          <a:xfrm>
            <a:off x="3564295" y="7579795"/>
            <a:ext cx="2481944" cy="1121415"/>
          </a:xfrm>
          <a:prstGeom prst="rect">
            <a:avLst/>
          </a:prstGeom>
        </p:spPr>
      </p:pic>
      <p:sp>
        <p:nvSpPr>
          <p:cNvPr id="12" name="TextBox 11">
            <a:extLst>
              <a:ext uri="{FF2B5EF4-FFF2-40B4-BE49-F238E27FC236}">
                <a16:creationId xmlns:a16="http://schemas.microsoft.com/office/drawing/2014/main" id="{D6E2EE3A-902E-46B7-B69F-5374950AB912}"/>
              </a:ext>
            </a:extLst>
          </p:cNvPr>
          <p:cNvSpPr txBox="1"/>
          <p:nvPr/>
        </p:nvSpPr>
        <p:spPr>
          <a:xfrm>
            <a:off x="10636898" y="2428096"/>
            <a:ext cx="6393802" cy="5016758"/>
          </a:xfrm>
          <a:prstGeom prst="rect">
            <a:avLst/>
          </a:prstGeom>
          <a:noFill/>
        </p:spPr>
        <p:txBody>
          <a:bodyPr wrap="square" rtlCol="0">
            <a:spAutoFit/>
          </a:bodyPr>
          <a:lstStyle/>
          <a:p>
            <a:endParaRPr lang="en-US" sz="3200" dirty="0"/>
          </a:p>
          <a:p>
            <a:endParaRPr lang="en-US" sz="3200" dirty="0">
              <a:solidFill>
                <a:srgbClr val="0070C0"/>
              </a:solidFill>
            </a:endParaRPr>
          </a:p>
          <a:p>
            <a:pPr algn="r"/>
            <a:r>
              <a:rPr lang="en-US" sz="3200" b="1" dirty="0">
                <a:solidFill>
                  <a:srgbClr val="0070C0"/>
                </a:solidFill>
              </a:rPr>
              <a:t>Environmental Unit Leader (ENVL)</a:t>
            </a:r>
          </a:p>
          <a:p>
            <a:pPr algn="r"/>
            <a:endParaRPr lang="en-US" sz="3200" b="1" dirty="0">
              <a:solidFill>
                <a:srgbClr val="0070C0"/>
              </a:solidFill>
            </a:endParaRPr>
          </a:p>
          <a:p>
            <a:pPr algn="r"/>
            <a:r>
              <a:rPr lang="en-US" sz="3200" dirty="0">
                <a:solidFill>
                  <a:srgbClr val="0070C0"/>
                </a:solidFill>
              </a:rPr>
              <a:t>Responsible for:</a:t>
            </a:r>
          </a:p>
          <a:p>
            <a:pPr algn="r"/>
            <a:r>
              <a:rPr lang="en-US" sz="3200" dirty="0">
                <a:solidFill>
                  <a:srgbClr val="0070C0"/>
                </a:solidFill>
              </a:rPr>
              <a:t> Strategic assessment</a:t>
            </a:r>
          </a:p>
          <a:p>
            <a:pPr algn="r"/>
            <a:r>
              <a:rPr lang="en-US" sz="3200" dirty="0">
                <a:solidFill>
                  <a:srgbClr val="0070C0"/>
                </a:solidFill>
              </a:rPr>
              <a:t>Modeling</a:t>
            </a:r>
          </a:p>
          <a:p>
            <a:pPr algn="r"/>
            <a:r>
              <a:rPr lang="en-US" sz="3200" dirty="0">
                <a:solidFill>
                  <a:srgbClr val="0070C0"/>
                </a:solidFill>
              </a:rPr>
              <a:t>Surveillance</a:t>
            </a:r>
          </a:p>
          <a:p>
            <a:pPr algn="r"/>
            <a:r>
              <a:rPr lang="en-US" sz="3200" dirty="0">
                <a:solidFill>
                  <a:srgbClr val="0070C0"/>
                </a:solidFill>
              </a:rPr>
              <a:t>Environmental monitoring</a:t>
            </a:r>
          </a:p>
          <a:p>
            <a:pPr algn="r"/>
            <a:r>
              <a:rPr lang="en-US" sz="3200" dirty="0">
                <a:solidFill>
                  <a:srgbClr val="0070C0"/>
                </a:solidFill>
              </a:rPr>
              <a:t>Permitting</a:t>
            </a:r>
          </a:p>
        </p:txBody>
      </p:sp>
    </p:spTree>
    <p:extLst>
      <p:ext uri="{BB962C8B-B14F-4D97-AF65-F5344CB8AC3E}">
        <p14:creationId xmlns:p14="http://schemas.microsoft.com/office/powerpoint/2010/main" val="3113715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Overview</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3</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7" name="TextBox 6">
            <a:extLst>
              <a:ext uri="{FF2B5EF4-FFF2-40B4-BE49-F238E27FC236}">
                <a16:creationId xmlns:a16="http://schemas.microsoft.com/office/drawing/2014/main" id="{AC4F8EE4-49FF-4F66-A406-88160AE1AEFE}"/>
              </a:ext>
            </a:extLst>
          </p:cNvPr>
          <p:cNvSpPr txBox="1"/>
          <p:nvPr/>
        </p:nvSpPr>
        <p:spPr>
          <a:xfrm>
            <a:off x="896353" y="2228942"/>
            <a:ext cx="10365205" cy="6740307"/>
          </a:xfrm>
          <a:prstGeom prst="rect">
            <a:avLst/>
          </a:prstGeom>
          <a:noFill/>
        </p:spPr>
        <p:txBody>
          <a:bodyPr wrap="square" rtlCol="0">
            <a:spAutoFit/>
          </a:bodyPr>
          <a:lstStyle/>
          <a:p>
            <a:r>
              <a:rPr lang="en-US" sz="3600" b="1" i="1" dirty="0"/>
              <a:t>ICS is both an organizational structure and a process; follow the ICS structure flexibly but follow the ICS process rigidly. </a:t>
            </a:r>
          </a:p>
          <a:p>
            <a:endParaRPr lang="en-US" sz="3600" dirty="0"/>
          </a:p>
          <a:p>
            <a:pPr marL="571500" indent="-571500">
              <a:buFont typeface="Arial" panose="020B0604020202020204" pitchFamily="34" charset="0"/>
              <a:buChar char="•"/>
            </a:pPr>
            <a:r>
              <a:rPr lang="en-US" sz="3600" dirty="0"/>
              <a:t>Common Terminology</a:t>
            </a:r>
          </a:p>
          <a:p>
            <a:pPr marL="571500" indent="-571500">
              <a:buFont typeface="Arial" panose="020B0604020202020204" pitchFamily="34" charset="0"/>
              <a:buChar char="•"/>
            </a:pPr>
            <a:r>
              <a:rPr lang="en-US" sz="3600" dirty="0"/>
              <a:t>Integrated Communications</a:t>
            </a:r>
          </a:p>
          <a:p>
            <a:pPr marL="571500" indent="-571500">
              <a:buFont typeface="Arial" panose="020B0604020202020204" pitchFamily="34" charset="0"/>
              <a:buChar char="•"/>
            </a:pPr>
            <a:r>
              <a:rPr lang="en-US" sz="3600" dirty="0"/>
              <a:t>Modular Organization</a:t>
            </a:r>
          </a:p>
          <a:p>
            <a:pPr marL="571500" indent="-571500">
              <a:buFont typeface="Arial" panose="020B0604020202020204" pitchFamily="34" charset="0"/>
              <a:buChar char="•"/>
            </a:pPr>
            <a:r>
              <a:rPr lang="en-US" sz="3600" dirty="0"/>
              <a:t>Unified Command Structure</a:t>
            </a:r>
          </a:p>
          <a:p>
            <a:pPr marL="571500" indent="-571500">
              <a:buFont typeface="Arial" panose="020B0604020202020204" pitchFamily="34" charset="0"/>
              <a:buChar char="•"/>
            </a:pPr>
            <a:r>
              <a:rPr lang="en-US" sz="3600" dirty="0"/>
              <a:t>Manageable Span of Control</a:t>
            </a:r>
          </a:p>
          <a:p>
            <a:pPr marL="571500" indent="-571500">
              <a:buFont typeface="Arial" panose="020B0604020202020204" pitchFamily="34" charset="0"/>
              <a:buChar char="•"/>
            </a:pPr>
            <a:r>
              <a:rPr lang="en-US" sz="3600" dirty="0"/>
              <a:t>Consolidated Action Plans</a:t>
            </a:r>
          </a:p>
          <a:p>
            <a:pPr marL="571500" indent="-571500">
              <a:buFont typeface="Arial" panose="020B0604020202020204" pitchFamily="34" charset="0"/>
              <a:buChar char="•"/>
            </a:pPr>
            <a:r>
              <a:rPr lang="en-US" sz="3600" dirty="0"/>
              <a:t>Comprehensive Resource Management</a:t>
            </a:r>
          </a:p>
          <a:p>
            <a:pPr marL="571500" indent="-571500">
              <a:buFont typeface="Arial" panose="020B0604020202020204" pitchFamily="34" charset="0"/>
              <a:buChar char="•"/>
            </a:pPr>
            <a:r>
              <a:rPr lang="en-US" sz="3600" dirty="0"/>
              <a:t>Agency Inter-Operability</a:t>
            </a:r>
          </a:p>
        </p:txBody>
      </p:sp>
      <p:pic>
        <p:nvPicPr>
          <p:cNvPr id="3" name="Picture 2">
            <a:extLst>
              <a:ext uri="{FF2B5EF4-FFF2-40B4-BE49-F238E27FC236}">
                <a16:creationId xmlns:a16="http://schemas.microsoft.com/office/drawing/2014/main" id="{9B22357A-A281-441B-8742-82F95E9F9515}"/>
              </a:ext>
            </a:extLst>
          </p:cNvPr>
          <p:cNvPicPr>
            <a:picLocks noChangeAspect="1"/>
          </p:cNvPicPr>
          <p:nvPr/>
        </p:nvPicPr>
        <p:blipFill>
          <a:blip r:embed="rId4"/>
          <a:stretch>
            <a:fillRect/>
          </a:stretch>
        </p:blipFill>
        <p:spPr>
          <a:xfrm>
            <a:off x="11811000" y="2336783"/>
            <a:ext cx="5219700" cy="6524625"/>
          </a:xfrm>
          <a:prstGeom prst="rect">
            <a:avLst/>
          </a:prstGeom>
        </p:spPr>
      </p:pic>
    </p:spTree>
    <p:extLst>
      <p:ext uri="{BB962C8B-B14F-4D97-AF65-F5344CB8AC3E}">
        <p14:creationId xmlns:p14="http://schemas.microsoft.com/office/powerpoint/2010/main" val="4255545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ICS-232 Resources At Risk Summary</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30</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4A535720-B8EB-4CDD-A71A-306992C761B8}"/>
              </a:ext>
            </a:extLst>
          </p:cNvPr>
          <p:cNvPicPr>
            <a:picLocks noChangeAspect="1"/>
          </p:cNvPicPr>
          <p:nvPr/>
        </p:nvPicPr>
        <p:blipFill>
          <a:blip r:embed="rId4"/>
          <a:stretch>
            <a:fillRect/>
          </a:stretch>
        </p:blipFill>
        <p:spPr>
          <a:xfrm>
            <a:off x="427724" y="1866124"/>
            <a:ext cx="11227653" cy="2313992"/>
          </a:xfrm>
          <a:prstGeom prst="rect">
            <a:avLst/>
          </a:prstGeom>
        </p:spPr>
      </p:pic>
      <p:pic>
        <p:nvPicPr>
          <p:cNvPr id="9" name="Picture 8">
            <a:extLst>
              <a:ext uri="{FF2B5EF4-FFF2-40B4-BE49-F238E27FC236}">
                <a16:creationId xmlns:a16="http://schemas.microsoft.com/office/drawing/2014/main" id="{70A2258F-6C98-455C-B088-61948A07C806}"/>
              </a:ext>
            </a:extLst>
          </p:cNvPr>
          <p:cNvPicPr>
            <a:picLocks noChangeAspect="1"/>
          </p:cNvPicPr>
          <p:nvPr/>
        </p:nvPicPr>
        <p:blipFill>
          <a:blip r:embed="rId5"/>
          <a:stretch>
            <a:fillRect/>
          </a:stretch>
        </p:blipFill>
        <p:spPr>
          <a:xfrm>
            <a:off x="3237624" y="3934310"/>
            <a:ext cx="12961406" cy="5600216"/>
          </a:xfrm>
          <a:prstGeom prst="rect">
            <a:avLst/>
          </a:prstGeom>
        </p:spPr>
      </p:pic>
    </p:spTree>
    <p:extLst>
      <p:ext uri="{BB962C8B-B14F-4D97-AF65-F5344CB8AC3E}">
        <p14:creationId xmlns:p14="http://schemas.microsoft.com/office/powerpoint/2010/main" val="2573235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Planning Section – MTSL (or MTSRU)</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31</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6" name="Table 5">
            <a:extLst>
              <a:ext uri="{FF2B5EF4-FFF2-40B4-BE49-F238E27FC236}">
                <a16:creationId xmlns:a16="http://schemas.microsoft.com/office/drawing/2014/main" id="{047C4035-F58A-44EC-B9C0-FD75C8226F8D}"/>
              </a:ext>
            </a:extLst>
          </p:cNvPr>
          <p:cNvGraphicFramePr>
            <a:graphicFrameLocks noGrp="1"/>
          </p:cNvGraphicFramePr>
          <p:nvPr/>
        </p:nvGraphicFramePr>
        <p:xfrm>
          <a:off x="1257300" y="2356295"/>
          <a:ext cx="15625970" cy="6588922"/>
        </p:xfrm>
        <a:graphic>
          <a:graphicData uri="http://schemas.openxmlformats.org/drawingml/2006/table">
            <a:tbl>
              <a:tblPr/>
              <a:tblGrid>
                <a:gridCol w="15625970">
                  <a:extLst>
                    <a:ext uri="{9D8B030D-6E8A-4147-A177-3AD203B41FA5}">
                      <a16:colId xmlns:a16="http://schemas.microsoft.com/office/drawing/2014/main" val="1919756151"/>
                    </a:ext>
                  </a:extLst>
                </a:gridCol>
              </a:tblGrid>
              <a:tr h="385038">
                <a:tc>
                  <a:txBody>
                    <a:bodyPr/>
                    <a:lstStyle/>
                    <a:p>
                      <a:endParaRPr lang="en-US" sz="1900">
                        <a:effectLst/>
                      </a:endParaRPr>
                    </a:p>
                  </a:txBody>
                  <a:tcPr marL="6557" marR="6557" marT="6557" marB="6557" anchor="ctr">
                    <a:lnL>
                      <a:noFill/>
                    </a:lnL>
                    <a:lnR>
                      <a:noFill/>
                    </a:lnR>
                    <a:lnT>
                      <a:noFill/>
                    </a:lnT>
                    <a:lnB>
                      <a:noFill/>
                    </a:lnB>
                    <a:solidFill>
                      <a:srgbClr val="FFFFFF"/>
                    </a:solidFill>
                  </a:tcPr>
                </a:tc>
                <a:extLst>
                  <a:ext uri="{0D108BD9-81ED-4DB2-BD59-A6C34878D82A}">
                    <a16:rowId xmlns:a16="http://schemas.microsoft.com/office/drawing/2014/main" val="1794002460"/>
                  </a:ext>
                </a:extLst>
              </a:tr>
              <a:tr h="6203884">
                <a:tc>
                  <a:txBody>
                    <a:bodyPr/>
                    <a:lstStyle/>
                    <a:p>
                      <a:pPr algn="l"/>
                      <a:endParaRPr lang="en-US" sz="2000" dirty="0">
                        <a:effectLst/>
                        <a:latin typeface="arial" panose="020B0604020202020204" pitchFamily="34" charset="0"/>
                      </a:endParaRPr>
                    </a:p>
                  </a:txBody>
                  <a:tcPr marL="65566" marR="0" marT="0" marB="0" anchor="ctr">
                    <a:lnL>
                      <a:noFill/>
                    </a:lnL>
                    <a:lnR>
                      <a:noFill/>
                    </a:lnR>
                    <a:lnT>
                      <a:noFill/>
                    </a:lnT>
                    <a:lnB>
                      <a:noFill/>
                    </a:lnB>
                    <a:solidFill>
                      <a:srgbClr val="FFFFFF"/>
                    </a:solidFill>
                  </a:tcPr>
                </a:tc>
                <a:extLst>
                  <a:ext uri="{0D108BD9-81ED-4DB2-BD59-A6C34878D82A}">
                    <a16:rowId xmlns:a16="http://schemas.microsoft.com/office/drawing/2014/main" val="2495915650"/>
                  </a:ext>
                </a:extLst>
              </a:tr>
            </a:tbl>
          </a:graphicData>
        </a:graphic>
      </p:graphicFrame>
      <p:pic>
        <p:nvPicPr>
          <p:cNvPr id="9" name="Picture 8">
            <a:extLst>
              <a:ext uri="{FF2B5EF4-FFF2-40B4-BE49-F238E27FC236}">
                <a16:creationId xmlns:a16="http://schemas.microsoft.com/office/drawing/2014/main" id="{A82DC29A-54E8-40CB-A55E-123EAB1420FE}"/>
              </a:ext>
            </a:extLst>
          </p:cNvPr>
          <p:cNvPicPr>
            <a:picLocks noChangeAspect="1"/>
          </p:cNvPicPr>
          <p:nvPr/>
        </p:nvPicPr>
        <p:blipFill>
          <a:blip r:embed="rId4"/>
          <a:stretch>
            <a:fillRect/>
          </a:stretch>
        </p:blipFill>
        <p:spPr>
          <a:xfrm>
            <a:off x="214731" y="2452443"/>
            <a:ext cx="11397054" cy="6588922"/>
          </a:xfrm>
          <a:prstGeom prst="rect">
            <a:avLst/>
          </a:prstGeom>
        </p:spPr>
      </p:pic>
      <p:pic>
        <p:nvPicPr>
          <p:cNvPr id="3" name="Picture 2">
            <a:extLst>
              <a:ext uri="{FF2B5EF4-FFF2-40B4-BE49-F238E27FC236}">
                <a16:creationId xmlns:a16="http://schemas.microsoft.com/office/drawing/2014/main" id="{8C48043E-3506-4879-8F3C-5AC4FDA564A7}"/>
              </a:ext>
            </a:extLst>
          </p:cNvPr>
          <p:cNvPicPr>
            <a:picLocks noChangeAspect="1"/>
          </p:cNvPicPr>
          <p:nvPr/>
        </p:nvPicPr>
        <p:blipFill>
          <a:blip r:embed="rId5"/>
          <a:stretch>
            <a:fillRect/>
          </a:stretch>
        </p:blipFill>
        <p:spPr>
          <a:xfrm>
            <a:off x="6392698" y="7604846"/>
            <a:ext cx="3189452" cy="1035301"/>
          </a:xfrm>
          <a:prstGeom prst="rect">
            <a:avLst/>
          </a:prstGeom>
        </p:spPr>
      </p:pic>
      <p:sp>
        <p:nvSpPr>
          <p:cNvPr id="12" name="TextBox 11">
            <a:extLst>
              <a:ext uri="{FF2B5EF4-FFF2-40B4-BE49-F238E27FC236}">
                <a16:creationId xmlns:a16="http://schemas.microsoft.com/office/drawing/2014/main" id="{D6E2EE3A-902E-46B7-B69F-5374950AB912}"/>
              </a:ext>
            </a:extLst>
          </p:cNvPr>
          <p:cNvSpPr txBox="1"/>
          <p:nvPr/>
        </p:nvSpPr>
        <p:spPr>
          <a:xfrm>
            <a:off x="10636898" y="2652028"/>
            <a:ext cx="6393802" cy="5016758"/>
          </a:xfrm>
          <a:prstGeom prst="rect">
            <a:avLst/>
          </a:prstGeom>
          <a:noFill/>
        </p:spPr>
        <p:txBody>
          <a:bodyPr wrap="square" rtlCol="0">
            <a:spAutoFit/>
          </a:bodyPr>
          <a:lstStyle/>
          <a:p>
            <a:endParaRPr lang="en-US" sz="3200" dirty="0"/>
          </a:p>
          <a:p>
            <a:endParaRPr lang="en-US" sz="3200" dirty="0">
              <a:solidFill>
                <a:srgbClr val="0070C0"/>
              </a:solidFill>
            </a:endParaRPr>
          </a:p>
          <a:p>
            <a:pPr algn="r"/>
            <a:r>
              <a:rPr lang="en-US" sz="3200" b="1" dirty="0">
                <a:solidFill>
                  <a:srgbClr val="0070C0"/>
                </a:solidFill>
              </a:rPr>
              <a:t>Marine Transportation System Recovery Unit Leader</a:t>
            </a:r>
          </a:p>
          <a:p>
            <a:pPr algn="r"/>
            <a:endParaRPr lang="en-US" sz="3200" b="1" dirty="0">
              <a:solidFill>
                <a:srgbClr val="0070C0"/>
              </a:solidFill>
            </a:endParaRPr>
          </a:p>
          <a:p>
            <a:pPr algn="r"/>
            <a:r>
              <a:rPr lang="en-US" sz="3200" dirty="0">
                <a:solidFill>
                  <a:srgbClr val="0070C0"/>
                </a:solidFill>
              </a:rPr>
              <a:t>Responsible for:</a:t>
            </a:r>
          </a:p>
          <a:p>
            <a:pPr algn="r"/>
            <a:r>
              <a:rPr lang="en-US" sz="3200" dirty="0">
                <a:solidFill>
                  <a:srgbClr val="0070C0"/>
                </a:solidFill>
              </a:rPr>
              <a:t> planning infrastructure recovery </a:t>
            </a:r>
          </a:p>
          <a:p>
            <a:pPr algn="r"/>
            <a:r>
              <a:rPr lang="en-US" sz="3200" dirty="0">
                <a:solidFill>
                  <a:srgbClr val="0070C0"/>
                </a:solidFill>
              </a:rPr>
              <a:t>for transportation security </a:t>
            </a:r>
          </a:p>
          <a:p>
            <a:pPr algn="r"/>
            <a:r>
              <a:rPr lang="en-US" sz="3200" dirty="0">
                <a:solidFill>
                  <a:srgbClr val="0070C0"/>
                </a:solidFill>
              </a:rPr>
              <a:t>incidents and other incidents that significantly impact the MTS</a:t>
            </a:r>
          </a:p>
        </p:txBody>
      </p:sp>
    </p:spTree>
    <p:extLst>
      <p:ext uri="{BB962C8B-B14F-4D97-AF65-F5344CB8AC3E}">
        <p14:creationId xmlns:p14="http://schemas.microsoft.com/office/powerpoint/2010/main" val="549476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3E5330-5722-4786-952A-495981013D2C}"/>
              </a:ext>
            </a:extLst>
          </p:cNvPr>
          <p:cNvSpPr/>
          <p:nvPr/>
        </p:nvSpPr>
        <p:spPr>
          <a:xfrm>
            <a:off x="-168442" y="-40620"/>
            <a:ext cx="5369088" cy="103276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67F48C5-94C4-4797-8AF0-9EDB7EE71480}"/>
              </a:ext>
            </a:extLst>
          </p:cNvPr>
          <p:cNvSpPr>
            <a:spLocks noGrp="1"/>
          </p:cNvSpPr>
          <p:nvPr>
            <p:ph type="sldNum" sz="quarter" idx="12"/>
          </p:nvPr>
        </p:nvSpPr>
        <p:spPr/>
        <p:txBody>
          <a:bodyPr/>
          <a:lstStyle/>
          <a:p>
            <a:fld id="{19A780C1-9326-446D-A75B-5082E9131EE1}" type="slidenum">
              <a:rPr lang="en-US" smtClean="0"/>
              <a:t>32</a:t>
            </a:fld>
            <a:endParaRPr lang="en-US"/>
          </a:p>
        </p:txBody>
      </p:sp>
      <p:pic>
        <p:nvPicPr>
          <p:cNvPr id="20" name="Picture 19">
            <a:extLst>
              <a:ext uri="{FF2B5EF4-FFF2-40B4-BE49-F238E27FC236}">
                <a16:creationId xmlns:a16="http://schemas.microsoft.com/office/drawing/2014/main" id="{5C1B4BC3-9585-42B8-A369-416F5617B5E2}"/>
              </a:ext>
            </a:extLst>
          </p:cNvPr>
          <p:cNvPicPr>
            <a:picLocks noChangeAspect="1"/>
          </p:cNvPicPr>
          <p:nvPr/>
        </p:nvPicPr>
        <p:blipFill rotWithShape="1">
          <a:blip r:embed="rId3">
            <a:extLst>
              <a:ext uri="{28A0092B-C50C-407E-A947-70E740481C1C}">
                <a14:useLocalDpi xmlns:a14="http://schemas.microsoft.com/office/drawing/2010/main" val="0"/>
              </a:ext>
            </a:extLst>
          </a:blip>
          <a:srcRect l="9363"/>
          <a:stretch/>
        </p:blipFill>
        <p:spPr>
          <a:xfrm>
            <a:off x="5200646" y="0"/>
            <a:ext cx="13093149" cy="1647714"/>
          </a:xfrm>
          <a:prstGeom prst="rect">
            <a:avLst/>
          </a:prstGeom>
          <a:solidFill>
            <a:srgbClr val="0073A3"/>
          </a:solidFill>
        </p:spPr>
      </p:pic>
      <p:sp>
        <p:nvSpPr>
          <p:cNvPr id="21" name="Title 1">
            <a:extLst>
              <a:ext uri="{FF2B5EF4-FFF2-40B4-BE49-F238E27FC236}">
                <a16:creationId xmlns:a16="http://schemas.microsoft.com/office/drawing/2014/main" id="{9ACA9DAB-584A-48B2-B48C-A763DCC59BDB}"/>
              </a:ext>
              <a:ext uri="{C183D7F6-B498-43B3-948B-1728B52AA6E4}">
                <adec:decorative xmlns:adec="http://schemas.microsoft.com/office/drawing/2017/decorative" val="1"/>
              </a:ext>
            </a:extLst>
          </p:cNvPr>
          <p:cNvSpPr>
            <a:spLocks noGrp="1"/>
          </p:cNvSpPr>
          <p:nvPr>
            <p:ph type="title"/>
          </p:nvPr>
        </p:nvSpPr>
        <p:spPr>
          <a:xfrm>
            <a:off x="6648450" y="-40620"/>
            <a:ext cx="10797325" cy="1988345"/>
          </a:xfrm>
        </p:spPr>
        <p:txBody>
          <a:bodyPr>
            <a:normAutofit/>
          </a:bodyPr>
          <a:lstStyle/>
          <a:p>
            <a:r>
              <a:rPr lang="en-US" sz="6600" dirty="0">
                <a:solidFill>
                  <a:schemeClr val="bg1"/>
                </a:solidFill>
              </a:rPr>
              <a:t>Round table</a:t>
            </a:r>
          </a:p>
        </p:txBody>
      </p:sp>
      <p:pic>
        <p:nvPicPr>
          <p:cNvPr id="4" name="Picture 3">
            <a:extLst>
              <a:ext uri="{FF2B5EF4-FFF2-40B4-BE49-F238E27FC236}">
                <a16:creationId xmlns:a16="http://schemas.microsoft.com/office/drawing/2014/main" id="{EF732E1B-1A2D-46DA-97CD-B71211890E00}"/>
              </a:ext>
            </a:extLst>
          </p:cNvPr>
          <p:cNvPicPr>
            <a:picLocks noChangeAspect="1"/>
          </p:cNvPicPr>
          <p:nvPr/>
        </p:nvPicPr>
        <p:blipFill>
          <a:blip r:embed="rId4"/>
          <a:stretch>
            <a:fillRect/>
          </a:stretch>
        </p:blipFill>
        <p:spPr>
          <a:xfrm>
            <a:off x="5629283" y="456331"/>
            <a:ext cx="847417" cy="847417"/>
          </a:xfrm>
          <a:prstGeom prst="rect">
            <a:avLst/>
          </a:prstGeom>
        </p:spPr>
      </p:pic>
      <p:pic>
        <p:nvPicPr>
          <p:cNvPr id="6" name="Picture 5">
            <a:extLst>
              <a:ext uri="{FF2B5EF4-FFF2-40B4-BE49-F238E27FC236}">
                <a16:creationId xmlns:a16="http://schemas.microsoft.com/office/drawing/2014/main" id="{F8DB9022-F428-4B2C-8EC9-3F517FC9701B}"/>
              </a:ext>
            </a:extLst>
          </p:cNvPr>
          <p:cNvPicPr>
            <a:picLocks noChangeAspect="1"/>
          </p:cNvPicPr>
          <p:nvPr/>
        </p:nvPicPr>
        <p:blipFill>
          <a:blip r:embed="rId5"/>
          <a:stretch>
            <a:fillRect/>
          </a:stretch>
        </p:blipFill>
        <p:spPr>
          <a:xfrm>
            <a:off x="232475" y="2508256"/>
            <a:ext cx="4435778" cy="4535682"/>
          </a:xfrm>
          <a:prstGeom prst="rect">
            <a:avLst/>
          </a:prstGeom>
        </p:spPr>
      </p:pic>
      <p:sp>
        <p:nvSpPr>
          <p:cNvPr id="8" name="TextBox 7">
            <a:extLst>
              <a:ext uri="{FF2B5EF4-FFF2-40B4-BE49-F238E27FC236}">
                <a16:creationId xmlns:a16="http://schemas.microsoft.com/office/drawing/2014/main" id="{E1E4BCD2-C050-40B3-AE3E-3AED95C7EA67}"/>
              </a:ext>
            </a:extLst>
          </p:cNvPr>
          <p:cNvSpPr txBox="1"/>
          <p:nvPr/>
        </p:nvSpPr>
        <p:spPr>
          <a:xfrm>
            <a:off x="6233376" y="2794219"/>
            <a:ext cx="10797324" cy="6740307"/>
          </a:xfrm>
          <a:prstGeom prst="rect">
            <a:avLst/>
          </a:prstGeom>
          <a:noFill/>
        </p:spPr>
        <p:txBody>
          <a:bodyPr wrap="square" rtlCol="0">
            <a:spAutoFit/>
          </a:bodyPr>
          <a:lstStyle/>
          <a:p>
            <a:pPr algn="ctr"/>
            <a:r>
              <a:rPr lang="en-US" sz="7200" dirty="0"/>
              <a:t>Questions?</a:t>
            </a:r>
          </a:p>
          <a:p>
            <a:pPr algn="ctr"/>
            <a:endParaRPr lang="en-US" sz="7200" dirty="0"/>
          </a:p>
          <a:p>
            <a:pPr algn="ctr"/>
            <a:r>
              <a:rPr lang="en-US" sz="7200" dirty="0"/>
              <a:t>Discussion</a:t>
            </a:r>
          </a:p>
          <a:p>
            <a:pPr algn="ctr"/>
            <a:endParaRPr lang="en-US" sz="7200" dirty="0"/>
          </a:p>
          <a:p>
            <a:pPr algn="ctr"/>
            <a:r>
              <a:rPr lang="en-US" sz="7200" i="1" dirty="0"/>
              <a:t>Thank you for your participation</a:t>
            </a:r>
          </a:p>
        </p:txBody>
      </p:sp>
    </p:spTree>
    <p:extLst>
      <p:ext uri="{BB962C8B-B14F-4D97-AF65-F5344CB8AC3E}">
        <p14:creationId xmlns:p14="http://schemas.microsoft.com/office/powerpoint/2010/main" val="2393732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D5B8D"/>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1AD5D-C0ED-470A-B008-E2BC4BAB0966}"/>
              </a:ext>
            </a:extLst>
          </p:cNvPr>
          <p:cNvSpPr>
            <a:spLocks noGrp="1"/>
          </p:cNvSpPr>
          <p:nvPr>
            <p:ph type="sldNum" sz="quarter" idx="12"/>
          </p:nvPr>
        </p:nvSpPr>
        <p:spPr/>
        <p:txBody>
          <a:bodyPr/>
          <a:lstStyle/>
          <a:p>
            <a:fld id="{19A780C1-9326-446D-A75B-5082E9131EE1}" type="slidenum">
              <a:rPr lang="en-US" smtClean="0"/>
              <a:t>33</a:t>
            </a:fld>
            <a:endParaRPr lang="en-US"/>
          </a:p>
        </p:txBody>
      </p:sp>
      <p:sp>
        <p:nvSpPr>
          <p:cNvPr id="3" name="Footer Placeholder 2">
            <a:extLst>
              <a:ext uri="{FF2B5EF4-FFF2-40B4-BE49-F238E27FC236}">
                <a16:creationId xmlns:a16="http://schemas.microsoft.com/office/drawing/2014/main" id="{A2A74667-E115-4BA3-98A7-39835900CDBD}"/>
              </a:ext>
            </a:extLst>
          </p:cNvPr>
          <p:cNvSpPr>
            <a:spLocks noGrp="1"/>
          </p:cNvSpPr>
          <p:nvPr>
            <p:ph type="ftr" sz="quarter" idx="11"/>
          </p:nvPr>
        </p:nvSpPr>
        <p:spPr>
          <a:xfrm>
            <a:off x="1257301" y="9534526"/>
            <a:ext cx="2961410" cy="547688"/>
          </a:xfrm>
        </p:spPr>
        <p:txBody>
          <a:bodyPr/>
          <a:lstStyle/>
          <a:p>
            <a:endParaRPr lang="en-US" sz="2400" dirty="0"/>
          </a:p>
        </p:txBody>
      </p:sp>
      <p:sp>
        <p:nvSpPr>
          <p:cNvPr id="30" name="TextBox 5">
            <a:extLst>
              <a:ext uri="{FF2B5EF4-FFF2-40B4-BE49-F238E27FC236}">
                <a16:creationId xmlns:a16="http://schemas.microsoft.com/office/drawing/2014/main" id="{BB69A120-BA24-4B9F-8ABE-BAF8DBE6FEB7}"/>
              </a:ext>
            </a:extLst>
          </p:cNvPr>
          <p:cNvSpPr txBox="1"/>
          <p:nvPr/>
        </p:nvSpPr>
        <p:spPr>
          <a:xfrm>
            <a:off x="3683000" y="3212760"/>
            <a:ext cx="11290300" cy="5962145"/>
          </a:xfrm>
          <a:prstGeom prst="rect">
            <a:avLst/>
          </a:prstGeom>
        </p:spPr>
        <p:txBody>
          <a:bodyPr wrap="square" lIns="0" tIns="0" rIns="0" bIns="0" rtlCol="0" anchor="t">
            <a:spAutoFit/>
          </a:bodyPr>
          <a:lstStyle/>
          <a:p>
            <a:pPr algn="ctr">
              <a:lnSpc>
                <a:spcPts val="6670"/>
              </a:lnSpc>
            </a:pPr>
            <a:r>
              <a:rPr lang="en-US" sz="5000" cap="all" spc="250" dirty="0">
                <a:solidFill>
                  <a:srgbClr val="F2FAFF"/>
                </a:solidFill>
              </a:rPr>
              <a:t>Additional Sessions</a:t>
            </a:r>
            <a:endParaRPr lang="en-US" sz="5000" spc="250" dirty="0">
              <a:solidFill>
                <a:srgbClr val="F2FAFF"/>
              </a:solidFill>
            </a:endParaRPr>
          </a:p>
          <a:p>
            <a:pPr algn="ctr">
              <a:lnSpc>
                <a:spcPts val="6670"/>
              </a:lnSpc>
            </a:pPr>
            <a:r>
              <a:rPr lang="en-US" sz="3400" cap="all" spc="82" dirty="0">
                <a:solidFill>
                  <a:srgbClr val="F2FAFF"/>
                </a:solidFill>
              </a:rPr>
              <a:t>COMMAND STAFF</a:t>
            </a:r>
          </a:p>
          <a:p>
            <a:pPr algn="ctr">
              <a:lnSpc>
                <a:spcPts val="6670"/>
              </a:lnSpc>
            </a:pPr>
            <a:r>
              <a:rPr lang="en-US" sz="3400" cap="all" spc="82" dirty="0">
                <a:solidFill>
                  <a:srgbClr val="F2FAFF"/>
                </a:solidFill>
              </a:rPr>
              <a:t>Operations section</a:t>
            </a:r>
          </a:p>
          <a:p>
            <a:pPr algn="ctr">
              <a:lnSpc>
                <a:spcPts val="6670"/>
              </a:lnSpc>
            </a:pPr>
            <a:r>
              <a:rPr lang="en-US" sz="3400" cap="all" spc="82" dirty="0">
                <a:solidFill>
                  <a:srgbClr val="F2FAFF"/>
                </a:solidFill>
                <a:cs typeface="Calibri"/>
              </a:rPr>
              <a:t>Logistics SECTION</a:t>
            </a:r>
          </a:p>
          <a:p>
            <a:pPr algn="ctr">
              <a:lnSpc>
                <a:spcPts val="6670"/>
              </a:lnSpc>
            </a:pPr>
            <a:r>
              <a:rPr lang="en-US" sz="3400" cap="all" spc="82" dirty="0">
                <a:solidFill>
                  <a:srgbClr val="F2FAFF"/>
                </a:solidFill>
                <a:cs typeface="Calibri"/>
              </a:rPr>
              <a:t>Finance/ADMIN &amp; INTEL sections</a:t>
            </a:r>
          </a:p>
          <a:p>
            <a:pPr algn="ctr">
              <a:lnSpc>
                <a:spcPts val="6670"/>
              </a:lnSpc>
            </a:pPr>
            <a:endParaRPr lang="en-US" sz="4800" spc="250" dirty="0">
              <a:solidFill>
                <a:srgbClr val="F2FAFF"/>
              </a:solidFill>
            </a:endParaRPr>
          </a:p>
          <a:p>
            <a:pPr algn="ctr">
              <a:lnSpc>
                <a:spcPts val="6670"/>
              </a:lnSpc>
            </a:pPr>
            <a:endParaRPr lang="en-US" sz="4800" spc="114" dirty="0">
              <a:solidFill>
                <a:srgbClr val="F2FAFF"/>
              </a:solidFill>
            </a:endParaRPr>
          </a:p>
        </p:txBody>
      </p:sp>
      <p:cxnSp>
        <p:nvCxnSpPr>
          <p:cNvPr id="31" name="Straight Connector 30">
            <a:extLst>
              <a:ext uri="{FF2B5EF4-FFF2-40B4-BE49-F238E27FC236}">
                <a16:creationId xmlns:a16="http://schemas.microsoft.com/office/drawing/2014/main" id="{E60CB7B5-7FEB-455A-9102-B6B47F4B3C2B}"/>
              </a:ext>
            </a:extLst>
          </p:cNvPr>
          <p:cNvCxnSpPr>
            <a:cxnSpLocks/>
          </p:cNvCxnSpPr>
          <p:nvPr/>
        </p:nvCxnSpPr>
        <p:spPr>
          <a:xfrm flipH="1">
            <a:off x="4218711" y="2993233"/>
            <a:ext cx="103314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2248E13-8906-4C7D-BBB5-7B88588A6195}"/>
              </a:ext>
            </a:extLst>
          </p:cNvPr>
          <p:cNvCxnSpPr>
            <a:cxnSpLocks/>
          </p:cNvCxnSpPr>
          <p:nvPr/>
        </p:nvCxnSpPr>
        <p:spPr>
          <a:xfrm flipH="1">
            <a:off x="4218711" y="7717633"/>
            <a:ext cx="103314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7188A7D7-3968-4911-9BCC-7F0212945E31}"/>
              </a:ext>
            </a:extLst>
          </p:cNvPr>
          <p:cNvSpPr txBox="1">
            <a:spLocks/>
          </p:cNvSpPr>
          <p:nvPr/>
        </p:nvSpPr>
        <p:spPr>
          <a:xfrm>
            <a:off x="1257300" y="9534526"/>
            <a:ext cx="11040031" cy="547688"/>
          </a:xfrm>
          <a:prstGeom prst="rect">
            <a:avLst/>
          </a:prstGeom>
        </p:spPr>
        <p:txBody>
          <a:bodyPr vert="horz" lIns="91440" tIns="45720" rIns="91440" bIns="45720" rtlCol="0" anchor="ctr"/>
          <a:lstStyle>
            <a:defPPr>
              <a:defRPr lang="en-US"/>
            </a:defPPr>
            <a:lvl1pPr marL="0" algn="l" defTabSz="1371600" rtl="0" eaLnBrk="1" latinLnBrk="0" hangingPunct="1">
              <a:defRPr sz="1800" kern="1200">
                <a:solidFill>
                  <a:srgbClr val="0073A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dirty="0">
                <a:solidFill>
                  <a:schemeClr val="bg1"/>
                </a:solidFill>
              </a:rPr>
              <a:t>PAC-3IM Reserve IMAT | Planning Team</a:t>
            </a:r>
            <a:endParaRPr lang="en-US" sz="2400" dirty="0">
              <a:solidFill>
                <a:schemeClr val="bg1"/>
              </a:solidFill>
            </a:endParaRPr>
          </a:p>
        </p:txBody>
      </p:sp>
    </p:spTree>
    <p:extLst>
      <p:ext uri="{BB962C8B-B14F-4D97-AF65-F5344CB8AC3E}">
        <p14:creationId xmlns:p14="http://schemas.microsoft.com/office/powerpoint/2010/main" val="161073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a:t>Introduction to Forms</a:t>
            </a:r>
            <a:endParaRPr lang="en-US" sz="6600" dirty="0"/>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4</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7172" name="Picture 4" descr="ICS Form Wall Charts - Initial Response – TRG Store">
            <a:extLst>
              <a:ext uri="{FF2B5EF4-FFF2-40B4-BE49-F238E27FC236}">
                <a16:creationId xmlns:a16="http://schemas.microsoft.com/office/drawing/2014/main" id="{01E8E859-3DC6-4969-8F2A-05863836F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3674" y="2284028"/>
            <a:ext cx="6677026" cy="66770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274069E-651A-4634-B660-FC15B78936CD}"/>
              </a:ext>
            </a:extLst>
          </p:cNvPr>
          <p:cNvSpPr txBox="1"/>
          <p:nvPr/>
        </p:nvSpPr>
        <p:spPr>
          <a:xfrm>
            <a:off x="1257298" y="2555631"/>
            <a:ext cx="8871440" cy="6478697"/>
          </a:xfrm>
          <a:prstGeom prst="rect">
            <a:avLst/>
          </a:prstGeom>
          <a:noFill/>
        </p:spPr>
        <p:txBody>
          <a:bodyPr wrap="square" rtlCol="0">
            <a:spAutoFit/>
          </a:bodyPr>
          <a:lstStyle/>
          <a:p>
            <a:r>
              <a:rPr lang="en-US" sz="3600" dirty="0">
                <a:effectLst/>
                <a:latin typeface="arial" panose="020B0604020202020204" pitchFamily="34" charset="0"/>
              </a:rPr>
              <a:t>The ICS forms are valuable tools that can be used to:</a:t>
            </a:r>
          </a:p>
          <a:p>
            <a:endParaRPr lang="en-US" sz="3600" dirty="0">
              <a:effectLst/>
              <a:latin typeface="arial" panose="020B0604020202020204" pitchFamily="34" charset="0"/>
            </a:endParaRPr>
          </a:p>
          <a:p>
            <a:pPr marL="457200" indent="-457200">
              <a:buFont typeface="Arial" panose="020B0604020202020204" pitchFamily="34" charset="0"/>
              <a:buChar char="•"/>
            </a:pPr>
            <a:r>
              <a:rPr lang="en-US" sz="2800" dirty="0">
                <a:effectLst/>
                <a:latin typeface="arial" panose="020B0604020202020204" pitchFamily="34" charset="0"/>
              </a:rPr>
              <a:t>Gather and disseminate information</a:t>
            </a:r>
          </a:p>
          <a:p>
            <a:pPr marL="457200" indent="-457200">
              <a:buFont typeface="Arial" panose="020B0604020202020204" pitchFamily="34" charset="0"/>
              <a:buChar char="•"/>
            </a:pPr>
            <a:r>
              <a:rPr lang="en-US" sz="2800" dirty="0">
                <a:effectLst/>
                <a:latin typeface="arial" panose="020B0604020202020204" pitchFamily="34" charset="0"/>
              </a:rPr>
              <a:t>Develop a common operational picture and situational awareness</a:t>
            </a:r>
          </a:p>
          <a:p>
            <a:pPr marL="457200" indent="-457200">
              <a:buFont typeface="Arial" panose="020B0604020202020204" pitchFamily="34" charset="0"/>
              <a:buChar char="•"/>
            </a:pPr>
            <a:r>
              <a:rPr lang="en-US" sz="2800" dirty="0">
                <a:effectLst/>
                <a:latin typeface="arial" panose="020B0604020202020204" pitchFamily="34" charset="0"/>
              </a:rPr>
              <a:t>Provide a comprehensive understanding of incident status, intended objectives, and resource utilization</a:t>
            </a:r>
          </a:p>
          <a:p>
            <a:pPr marL="457200" indent="-457200">
              <a:buFont typeface="Arial" panose="020B0604020202020204" pitchFamily="34" charset="0"/>
              <a:buChar char="•"/>
            </a:pPr>
            <a:r>
              <a:rPr lang="en-US" sz="2800" dirty="0">
                <a:effectLst/>
                <a:latin typeface="arial" panose="020B0604020202020204" pitchFamily="34" charset="0"/>
              </a:rPr>
              <a:t>Assist in building the IAP in conjunction with and supporting the planning process</a:t>
            </a:r>
          </a:p>
          <a:p>
            <a:pPr marL="457200" indent="-457200">
              <a:buFont typeface="Arial" panose="020B0604020202020204" pitchFamily="34" charset="0"/>
              <a:buChar char="•"/>
            </a:pPr>
            <a:r>
              <a:rPr lang="en-US" sz="2800" dirty="0">
                <a:effectLst/>
                <a:latin typeface="arial" panose="020B0604020202020204" pitchFamily="34" charset="0"/>
              </a:rPr>
              <a:t>Account for all participants operating at the incident</a:t>
            </a:r>
          </a:p>
          <a:p>
            <a:pPr marL="457200" indent="-457200">
              <a:buFont typeface="Arial" panose="020B0604020202020204" pitchFamily="34" charset="0"/>
              <a:buChar char="•"/>
            </a:pPr>
            <a:r>
              <a:rPr lang="en-US" sz="2800" dirty="0">
                <a:effectLst/>
                <a:latin typeface="arial" panose="020B0604020202020204" pitchFamily="34" charset="0"/>
              </a:rPr>
              <a:t>Ensure there is a legal and historical record of the event</a:t>
            </a:r>
          </a:p>
          <a:p>
            <a:endParaRPr lang="en-US" dirty="0"/>
          </a:p>
        </p:txBody>
      </p:sp>
    </p:spTree>
    <p:extLst>
      <p:ext uri="{BB962C8B-B14F-4D97-AF65-F5344CB8AC3E}">
        <p14:creationId xmlns:p14="http://schemas.microsoft.com/office/powerpoint/2010/main" val="198621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Forms: Coast Guard / FEMA</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5</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3" name="Table 5">
            <a:extLst>
              <a:ext uri="{FF2B5EF4-FFF2-40B4-BE49-F238E27FC236}">
                <a16:creationId xmlns:a16="http://schemas.microsoft.com/office/drawing/2014/main" id="{21B00509-921D-439F-B667-03CA2076AB95}"/>
              </a:ext>
            </a:extLst>
          </p:cNvPr>
          <p:cNvGraphicFramePr>
            <a:graphicFrameLocks noGrp="1"/>
          </p:cNvGraphicFramePr>
          <p:nvPr>
            <p:extLst>
              <p:ext uri="{D42A27DB-BD31-4B8C-83A1-F6EECF244321}">
                <p14:modId xmlns:p14="http://schemas.microsoft.com/office/powerpoint/2010/main" val="1552582450"/>
              </p:ext>
            </p:extLst>
          </p:nvPr>
        </p:nvGraphicFramePr>
        <p:xfrm>
          <a:off x="469165" y="1876380"/>
          <a:ext cx="8112127" cy="8168640"/>
        </p:xfrm>
        <a:graphic>
          <a:graphicData uri="http://schemas.openxmlformats.org/drawingml/2006/table">
            <a:tbl>
              <a:tblPr firstRow="1" bandRow="1">
                <a:tableStyleId>{F5AB1C69-6EDB-4FF4-983F-18BD219EF322}</a:tableStyleId>
              </a:tblPr>
              <a:tblGrid>
                <a:gridCol w="1191088">
                  <a:extLst>
                    <a:ext uri="{9D8B030D-6E8A-4147-A177-3AD203B41FA5}">
                      <a16:colId xmlns:a16="http://schemas.microsoft.com/office/drawing/2014/main" val="2169636917"/>
                    </a:ext>
                  </a:extLst>
                </a:gridCol>
                <a:gridCol w="3263359">
                  <a:extLst>
                    <a:ext uri="{9D8B030D-6E8A-4147-A177-3AD203B41FA5}">
                      <a16:colId xmlns:a16="http://schemas.microsoft.com/office/drawing/2014/main" val="2153876448"/>
                    </a:ext>
                  </a:extLst>
                </a:gridCol>
                <a:gridCol w="3657680">
                  <a:extLst>
                    <a:ext uri="{9D8B030D-6E8A-4147-A177-3AD203B41FA5}">
                      <a16:colId xmlns:a16="http://schemas.microsoft.com/office/drawing/2014/main" val="3996516113"/>
                    </a:ext>
                  </a:extLst>
                </a:gridCol>
              </a:tblGrid>
              <a:tr h="370840">
                <a:tc>
                  <a:txBody>
                    <a:bodyPr/>
                    <a:lstStyle/>
                    <a:p>
                      <a:r>
                        <a:rPr lang="en-US" sz="2000" dirty="0"/>
                        <a:t>ICS Form:</a:t>
                      </a:r>
                    </a:p>
                  </a:txBody>
                  <a:tcPr/>
                </a:tc>
                <a:tc>
                  <a:txBody>
                    <a:bodyPr/>
                    <a:lstStyle/>
                    <a:p>
                      <a:r>
                        <a:rPr lang="en-US" sz="2000" dirty="0"/>
                        <a:t>Form Title:</a:t>
                      </a:r>
                    </a:p>
                  </a:txBody>
                  <a:tcPr/>
                </a:tc>
                <a:tc>
                  <a:txBody>
                    <a:bodyPr/>
                    <a:lstStyle/>
                    <a:p>
                      <a:r>
                        <a:rPr lang="en-US" sz="2000" dirty="0"/>
                        <a:t>Typically Prepared By:</a:t>
                      </a:r>
                    </a:p>
                  </a:txBody>
                  <a:tcPr/>
                </a:tc>
                <a:extLst>
                  <a:ext uri="{0D108BD9-81ED-4DB2-BD59-A6C34878D82A}">
                    <a16:rowId xmlns:a16="http://schemas.microsoft.com/office/drawing/2014/main" val="3662747848"/>
                  </a:ext>
                </a:extLst>
              </a:tr>
              <a:tr h="370840">
                <a:tc>
                  <a:txBody>
                    <a:bodyPr/>
                    <a:lstStyle/>
                    <a:p>
                      <a:r>
                        <a:rPr lang="en-US" sz="2000" b="0" dirty="0"/>
                        <a:t>ICS 201</a:t>
                      </a:r>
                    </a:p>
                  </a:txBody>
                  <a:tcPr/>
                </a:tc>
                <a:tc>
                  <a:txBody>
                    <a:bodyPr/>
                    <a:lstStyle/>
                    <a:p>
                      <a:r>
                        <a:rPr lang="en-US" sz="2000" b="0" dirty="0"/>
                        <a:t>Incident Briefing</a:t>
                      </a:r>
                    </a:p>
                  </a:txBody>
                  <a:tcPr/>
                </a:tc>
                <a:tc>
                  <a:txBody>
                    <a:bodyPr/>
                    <a:lstStyle/>
                    <a:p>
                      <a:r>
                        <a:rPr lang="en-US" sz="2000" b="0" dirty="0"/>
                        <a:t>Initial Incident Commander</a:t>
                      </a:r>
                    </a:p>
                  </a:txBody>
                  <a:tcPr/>
                </a:tc>
                <a:extLst>
                  <a:ext uri="{0D108BD9-81ED-4DB2-BD59-A6C34878D82A}">
                    <a16:rowId xmlns:a16="http://schemas.microsoft.com/office/drawing/2014/main" val="1727437623"/>
                  </a:ext>
                </a:extLst>
              </a:tr>
              <a:tr h="370840">
                <a:tc>
                  <a:txBody>
                    <a:bodyPr/>
                    <a:lstStyle/>
                    <a:p>
                      <a:r>
                        <a:rPr lang="en-US" sz="2000" b="0" dirty="0"/>
                        <a:t>ICS 202</a:t>
                      </a:r>
                    </a:p>
                  </a:txBody>
                  <a:tcPr/>
                </a:tc>
                <a:tc>
                  <a:txBody>
                    <a:bodyPr/>
                    <a:lstStyle/>
                    <a:p>
                      <a:r>
                        <a:rPr lang="en-US" sz="2000" b="0" dirty="0"/>
                        <a:t>Incident Objectives</a:t>
                      </a:r>
                    </a:p>
                  </a:txBody>
                  <a:tcPr/>
                </a:tc>
                <a:tc>
                  <a:txBody>
                    <a:bodyPr/>
                    <a:lstStyle/>
                    <a:p>
                      <a:r>
                        <a:rPr lang="en-US" sz="2000" b="0" dirty="0"/>
                        <a:t>Planning Section Chief</a:t>
                      </a:r>
                    </a:p>
                  </a:txBody>
                  <a:tcPr/>
                </a:tc>
                <a:extLst>
                  <a:ext uri="{0D108BD9-81ED-4DB2-BD59-A6C34878D82A}">
                    <a16:rowId xmlns:a16="http://schemas.microsoft.com/office/drawing/2014/main" val="3183219385"/>
                  </a:ext>
                </a:extLst>
              </a:tr>
              <a:tr h="370840">
                <a:tc>
                  <a:txBody>
                    <a:bodyPr/>
                    <a:lstStyle/>
                    <a:p>
                      <a:r>
                        <a:rPr lang="en-US" sz="2000" b="0" dirty="0"/>
                        <a:t>ICS 202A</a:t>
                      </a:r>
                    </a:p>
                  </a:txBody>
                  <a:tcPr/>
                </a:tc>
                <a:tc>
                  <a:txBody>
                    <a:bodyPr/>
                    <a:lstStyle/>
                    <a:p>
                      <a:r>
                        <a:rPr lang="en-US" sz="2000" b="0" dirty="0"/>
                        <a:t>Command Direction</a:t>
                      </a:r>
                    </a:p>
                  </a:txBody>
                  <a:tcPr/>
                </a:tc>
                <a:tc>
                  <a:txBody>
                    <a:bodyPr/>
                    <a:lstStyle/>
                    <a:p>
                      <a:r>
                        <a:rPr lang="en-US" sz="2000" b="0" dirty="0"/>
                        <a:t>Planning Section Chief</a:t>
                      </a:r>
                    </a:p>
                  </a:txBody>
                  <a:tcPr/>
                </a:tc>
                <a:extLst>
                  <a:ext uri="{0D108BD9-81ED-4DB2-BD59-A6C34878D82A}">
                    <a16:rowId xmlns:a16="http://schemas.microsoft.com/office/drawing/2014/main" val="2851010771"/>
                  </a:ext>
                </a:extLst>
              </a:tr>
              <a:tr h="370840">
                <a:tc>
                  <a:txBody>
                    <a:bodyPr/>
                    <a:lstStyle/>
                    <a:p>
                      <a:r>
                        <a:rPr lang="en-US" sz="2000" b="0" dirty="0"/>
                        <a:t>ICS 202B</a:t>
                      </a:r>
                    </a:p>
                  </a:txBody>
                  <a:tcPr/>
                </a:tc>
                <a:tc>
                  <a:txBody>
                    <a:bodyPr/>
                    <a:lstStyle/>
                    <a:p>
                      <a:r>
                        <a:rPr lang="en-US" sz="2000" b="0" dirty="0"/>
                        <a:t>Critical Information Requirements</a:t>
                      </a:r>
                    </a:p>
                  </a:txBody>
                  <a:tcPr/>
                </a:tc>
                <a:tc>
                  <a:txBody>
                    <a:bodyPr/>
                    <a:lstStyle/>
                    <a:p>
                      <a:r>
                        <a:rPr lang="en-US" sz="2000" b="0" dirty="0"/>
                        <a:t>Planning Section Chief</a:t>
                      </a:r>
                    </a:p>
                  </a:txBody>
                  <a:tcPr/>
                </a:tc>
                <a:extLst>
                  <a:ext uri="{0D108BD9-81ED-4DB2-BD59-A6C34878D82A}">
                    <a16:rowId xmlns:a16="http://schemas.microsoft.com/office/drawing/2014/main" val="1725971176"/>
                  </a:ext>
                </a:extLst>
              </a:tr>
              <a:tr h="370840">
                <a:tc>
                  <a:txBody>
                    <a:bodyPr/>
                    <a:lstStyle/>
                    <a:p>
                      <a:r>
                        <a:rPr lang="en-US" sz="2000" b="1" dirty="0"/>
                        <a:t>ICS 203</a:t>
                      </a:r>
                    </a:p>
                  </a:txBody>
                  <a:tcPr/>
                </a:tc>
                <a:tc>
                  <a:txBody>
                    <a:bodyPr/>
                    <a:lstStyle/>
                    <a:p>
                      <a:r>
                        <a:rPr lang="en-US" sz="2000" b="1" dirty="0"/>
                        <a:t>Organization Assignment List</a:t>
                      </a:r>
                    </a:p>
                  </a:txBody>
                  <a:tcPr/>
                </a:tc>
                <a:tc>
                  <a:txBody>
                    <a:bodyPr/>
                    <a:lstStyle/>
                    <a:p>
                      <a:r>
                        <a:rPr lang="en-US" sz="2000" b="1" dirty="0"/>
                        <a:t>Resource Unit Leader and Operations Section Chief</a:t>
                      </a:r>
                    </a:p>
                  </a:txBody>
                  <a:tcPr/>
                </a:tc>
                <a:extLst>
                  <a:ext uri="{0D108BD9-81ED-4DB2-BD59-A6C34878D82A}">
                    <a16:rowId xmlns:a16="http://schemas.microsoft.com/office/drawing/2014/main" val="458392469"/>
                  </a:ext>
                </a:extLst>
              </a:tr>
              <a:tr h="370840">
                <a:tc>
                  <a:txBody>
                    <a:bodyPr/>
                    <a:lstStyle/>
                    <a:p>
                      <a:r>
                        <a:rPr lang="en-US" sz="2000" b="0" dirty="0"/>
                        <a:t>ICS 204</a:t>
                      </a:r>
                    </a:p>
                  </a:txBody>
                  <a:tcPr/>
                </a:tc>
                <a:tc>
                  <a:txBody>
                    <a:bodyPr/>
                    <a:lstStyle/>
                    <a:p>
                      <a:r>
                        <a:rPr lang="en-US" sz="2000" b="0" dirty="0"/>
                        <a:t>Assignment List</a:t>
                      </a:r>
                    </a:p>
                  </a:txBody>
                  <a:tcPr/>
                </a:tc>
                <a:tc>
                  <a:txBody>
                    <a:bodyPr/>
                    <a:lstStyle/>
                    <a:p>
                      <a:r>
                        <a:rPr lang="en-US" sz="2000" b="0" dirty="0"/>
                        <a:t>Resource Unit Leader / Operations</a:t>
                      </a:r>
                    </a:p>
                  </a:txBody>
                  <a:tcPr/>
                </a:tc>
                <a:extLst>
                  <a:ext uri="{0D108BD9-81ED-4DB2-BD59-A6C34878D82A}">
                    <a16:rowId xmlns:a16="http://schemas.microsoft.com/office/drawing/2014/main" val="1579398238"/>
                  </a:ext>
                </a:extLst>
              </a:tr>
              <a:tr h="370840">
                <a:tc>
                  <a:txBody>
                    <a:bodyPr/>
                    <a:lstStyle/>
                    <a:p>
                      <a:r>
                        <a:rPr lang="en-US" sz="2000" b="0" dirty="0"/>
                        <a:t>ICS 204A</a:t>
                      </a:r>
                    </a:p>
                  </a:txBody>
                  <a:tcPr/>
                </a:tc>
                <a:tc>
                  <a:txBody>
                    <a:bodyPr/>
                    <a:lstStyle/>
                    <a:p>
                      <a:r>
                        <a:rPr lang="en-US" sz="2000" b="0" dirty="0"/>
                        <a:t>Assignment List Attachment</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000" b="0" dirty="0"/>
                        <a:t>Resource Unit Leader / Operations</a:t>
                      </a:r>
                    </a:p>
                  </a:txBody>
                  <a:tcPr/>
                </a:tc>
                <a:extLst>
                  <a:ext uri="{0D108BD9-81ED-4DB2-BD59-A6C34878D82A}">
                    <a16:rowId xmlns:a16="http://schemas.microsoft.com/office/drawing/2014/main" val="1470603063"/>
                  </a:ext>
                </a:extLst>
              </a:tr>
              <a:tr h="370840">
                <a:tc>
                  <a:txBody>
                    <a:bodyPr/>
                    <a:lstStyle/>
                    <a:p>
                      <a:r>
                        <a:rPr lang="en-US" sz="2000" b="0" dirty="0"/>
                        <a:t>ICS 205</a:t>
                      </a:r>
                    </a:p>
                  </a:txBody>
                  <a:tcPr/>
                </a:tc>
                <a:tc>
                  <a:txBody>
                    <a:bodyPr/>
                    <a:lstStyle/>
                    <a:p>
                      <a:r>
                        <a:rPr lang="en-US" sz="2000" b="0" dirty="0"/>
                        <a:t>Incident Radio Communications Plan</a:t>
                      </a:r>
                    </a:p>
                  </a:txBody>
                  <a:tcPr/>
                </a:tc>
                <a:tc>
                  <a:txBody>
                    <a:bodyPr/>
                    <a:lstStyle/>
                    <a:p>
                      <a:r>
                        <a:rPr lang="en-US" sz="2000" b="0" dirty="0"/>
                        <a:t>Communications Unit Leader</a:t>
                      </a:r>
                    </a:p>
                  </a:txBody>
                  <a:tcPr/>
                </a:tc>
                <a:extLst>
                  <a:ext uri="{0D108BD9-81ED-4DB2-BD59-A6C34878D82A}">
                    <a16:rowId xmlns:a16="http://schemas.microsoft.com/office/drawing/2014/main" val="3717557207"/>
                  </a:ext>
                </a:extLst>
              </a:tr>
              <a:tr h="370840">
                <a:tc>
                  <a:txBody>
                    <a:bodyPr/>
                    <a:lstStyle/>
                    <a:p>
                      <a:r>
                        <a:rPr lang="en-US" sz="2000" b="0" dirty="0"/>
                        <a:t>ICS 205A</a:t>
                      </a:r>
                    </a:p>
                  </a:txBody>
                  <a:tcPr/>
                </a:tc>
                <a:tc>
                  <a:txBody>
                    <a:bodyPr/>
                    <a:lstStyle/>
                    <a:p>
                      <a:r>
                        <a:rPr lang="en-US" sz="2000" b="0" dirty="0"/>
                        <a:t>Communications List</a:t>
                      </a:r>
                    </a:p>
                  </a:txBody>
                  <a:tcPr/>
                </a:tc>
                <a:tc>
                  <a:txBody>
                    <a:bodyPr/>
                    <a:lstStyle/>
                    <a:p>
                      <a:r>
                        <a:rPr lang="en-US" sz="2000" b="0" dirty="0"/>
                        <a:t>Communications Unit Leader</a:t>
                      </a:r>
                    </a:p>
                  </a:txBody>
                  <a:tcPr/>
                </a:tc>
                <a:extLst>
                  <a:ext uri="{0D108BD9-81ED-4DB2-BD59-A6C34878D82A}">
                    <a16:rowId xmlns:a16="http://schemas.microsoft.com/office/drawing/2014/main" val="3506639202"/>
                  </a:ext>
                </a:extLst>
              </a:tr>
              <a:tr h="370840">
                <a:tc>
                  <a:txBody>
                    <a:bodyPr/>
                    <a:lstStyle/>
                    <a:p>
                      <a:r>
                        <a:rPr lang="en-US" sz="2000" b="0" dirty="0"/>
                        <a:t>ICS 206</a:t>
                      </a:r>
                    </a:p>
                  </a:txBody>
                  <a:tcPr/>
                </a:tc>
                <a:tc>
                  <a:txBody>
                    <a:bodyPr/>
                    <a:lstStyle/>
                    <a:p>
                      <a:r>
                        <a:rPr lang="en-US" sz="2000" b="0" dirty="0"/>
                        <a:t>Medical Plan</a:t>
                      </a:r>
                    </a:p>
                  </a:txBody>
                  <a:tcPr/>
                </a:tc>
                <a:tc>
                  <a:txBody>
                    <a:bodyPr/>
                    <a:lstStyle/>
                    <a:p>
                      <a:r>
                        <a:rPr lang="en-US" sz="2000" b="0" dirty="0"/>
                        <a:t>Medical Unit Leader / Safety Officer</a:t>
                      </a:r>
                    </a:p>
                  </a:txBody>
                  <a:tcPr/>
                </a:tc>
                <a:extLst>
                  <a:ext uri="{0D108BD9-81ED-4DB2-BD59-A6C34878D82A}">
                    <a16:rowId xmlns:a16="http://schemas.microsoft.com/office/drawing/2014/main" val="3086388724"/>
                  </a:ext>
                </a:extLst>
              </a:tr>
              <a:tr h="370840">
                <a:tc>
                  <a:txBody>
                    <a:bodyPr/>
                    <a:lstStyle/>
                    <a:p>
                      <a:r>
                        <a:rPr lang="en-US" sz="2000" b="1" dirty="0"/>
                        <a:t>ICS 207 </a:t>
                      </a:r>
                    </a:p>
                  </a:txBody>
                  <a:tcPr/>
                </a:tc>
                <a:tc>
                  <a:txBody>
                    <a:bodyPr/>
                    <a:lstStyle/>
                    <a:p>
                      <a:r>
                        <a:rPr lang="en-US" sz="2000" b="1" dirty="0"/>
                        <a:t>Incident Organizational Chart</a:t>
                      </a:r>
                    </a:p>
                  </a:txBody>
                  <a:tcPr/>
                </a:tc>
                <a:tc>
                  <a:txBody>
                    <a:bodyPr/>
                    <a:lstStyle/>
                    <a:p>
                      <a:r>
                        <a:rPr lang="en-US" sz="2000" b="1" dirty="0"/>
                        <a:t>Resource Unit Leader</a:t>
                      </a:r>
                    </a:p>
                  </a:txBody>
                  <a:tcPr/>
                </a:tc>
                <a:extLst>
                  <a:ext uri="{0D108BD9-81ED-4DB2-BD59-A6C34878D82A}">
                    <a16:rowId xmlns:a16="http://schemas.microsoft.com/office/drawing/2014/main" val="802762669"/>
                  </a:ext>
                </a:extLst>
              </a:tr>
              <a:tr h="370840">
                <a:tc>
                  <a:txBody>
                    <a:bodyPr/>
                    <a:lstStyle/>
                    <a:p>
                      <a:r>
                        <a:rPr lang="en-US" sz="2000" b="0" dirty="0"/>
                        <a:t>ICS 208</a:t>
                      </a:r>
                    </a:p>
                  </a:txBody>
                  <a:tcPr/>
                </a:tc>
                <a:tc>
                  <a:txBody>
                    <a:bodyPr/>
                    <a:lstStyle/>
                    <a:p>
                      <a:r>
                        <a:rPr lang="en-US" sz="2000" b="0" dirty="0"/>
                        <a:t>Site Safety Plan</a:t>
                      </a:r>
                    </a:p>
                  </a:txBody>
                  <a:tcPr/>
                </a:tc>
                <a:tc>
                  <a:txBody>
                    <a:bodyPr/>
                    <a:lstStyle/>
                    <a:p>
                      <a:r>
                        <a:rPr lang="en-US" sz="2000" b="0" dirty="0"/>
                        <a:t>Safety Officer</a:t>
                      </a:r>
                    </a:p>
                  </a:txBody>
                  <a:tcPr/>
                </a:tc>
                <a:extLst>
                  <a:ext uri="{0D108BD9-81ED-4DB2-BD59-A6C34878D82A}">
                    <a16:rowId xmlns:a16="http://schemas.microsoft.com/office/drawing/2014/main" val="566513738"/>
                  </a:ext>
                </a:extLst>
              </a:tr>
              <a:tr h="370840">
                <a:tc>
                  <a:txBody>
                    <a:bodyPr/>
                    <a:lstStyle/>
                    <a:p>
                      <a:r>
                        <a:rPr lang="en-US" sz="2000" b="1" dirty="0"/>
                        <a:t>ICS 209</a:t>
                      </a:r>
                    </a:p>
                  </a:txBody>
                  <a:tcPr/>
                </a:tc>
                <a:tc>
                  <a:txBody>
                    <a:bodyPr/>
                    <a:lstStyle/>
                    <a:p>
                      <a:r>
                        <a:rPr lang="en-US" sz="2000" b="1" dirty="0"/>
                        <a:t>Incident Status Summary </a:t>
                      </a:r>
                    </a:p>
                  </a:txBody>
                  <a:tcPr/>
                </a:tc>
                <a:tc>
                  <a:txBody>
                    <a:bodyPr/>
                    <a:lstStyle/>
                    <a:p>
                      <a:r>
                        <a:rPr lang="en-US" sz="2000" b="1" dirty="0"/>
                        <a:t>Situation Unit Leader</a:t>
                      </a:r>
                    </a:p>
                  </a:txBody>
                  <a:tcPr/>
                </a:tc>
                <a:extLst>
                  <a:ext uri="{0D108BD9-81ED-4DB2-BD59-A6C34878D82A}">
                    <a16:rowId xmlns:a16="http://schemas.microsoft.com/office/drawing/2014/main" val="3359874582"/>
                  </a:ext>
                </a:extLst>
              </a:tr>
              <a:tr h="370840">
                <a:tc>
                  <a:txBody>
                    <a:bodyPr/>
                    <a:lstStyle/>
                    <a:p>
                      <a:r>
                        <a:rPr lang="en-US" sz="2000" b="1" dirty="0"/>
                        <a:t>ICS 210</a:t>
                      </a:r>
                    </a:p>
                  </a:txBody>
                  <a:tcPr/>
                </a:tc>
                <a:tc>
                  <a:txBody>
                    <a:bodyPr/>
                    <a:lstStyle/>
                    <a:p>
                      <a:r>
                        <a:rPr lang="en-US" sz="2000" b="1" dirty="0"/>
                        <a:t>Resource Status Change</a:t>
                      </a:r>
                    </a:p>
                  </a:txBody>
                  <a:tcPr/>
                </a:tc>
                <a:tc>
                  <a:txBody>
                    <a:bodyPr/>
                    <a:lstStyle/>
                    <a:p>
                      <a:r>
                        <a:rPr lang="en-US" sz="2000" b="1" dirty="0"/>
                        <a:t>Comms/ Resource Unit Leader</a:t>
                      </a:r>
                    </a:p>
                  </a:txBody>
                  <a:tcPr/>
                </a:tc>
                <a:extLst>
                  <a:ext uri="{0D108BD9-81ED-4DB2-BD59-A6C34878D82A}">
                    <a16:rowId xmlns:a16="http://schemas.microsoft.com/office/drawing/2014/main" val="2693692503"/>
                  </a:ext>
                </a:extLst>
              </a:tr>
              <a:tr h="370840">
                <a:tc>
                  <a:txBody>
                    <a:bodyPr/>
                    <a:lstStyle/>
                    <a:p>
                      <a:r>
                        <a:rPr lang="en-US" sz="2000" b="1" dirty="0"/>
                        <a:t>ICS 211</a:t>
                      </a:r>
                    </a:p>
                  </a:txBody>
                  <a:tcPr/>
                </a:tc>
                <a:tc>
                  <a:txBody>
                    <a:bodyPr/>
                    <a:lstStyle/>
                    <a:p>
                      <a:r>
                        <a:rPr lang="en-US" sz="2000" b="1" dirty="0"/>
                        <a:t>Incident Check-In List</a:t>
                      </a:r>
                    </a:p>
                  </a:txBody>
                  <a:tcPr/>
                </a:tc>
                <a:tc>
                  <a:txBody>
                    <a:bodyPr/>
                    <a:lstStyle/>
                    <a:p>
                      <a:r>
                        <a:rPr lang="en-US" sz="2000" b="1" dirty="0"/>
                        <a:t>Resource Unit Leader </a:t>
                      </a:r>
                    </a:p>
                  </a:txBody>
                  <a:tcPr/>
                </a:tc>
                <a:extLst>
                  <a:ext uri="{0D108BD9-81ED-4DB2-BD59-A6C34878D82A}">
                    <a16:rowId xmlns:a16="http://schemas.microsoft.com/office/drawing/2014/main" val="651599292"/>
                  </a:ext>
                </a:extLst>
              </a:tr>
            </a:tbl>
          </a:graphicData>
        </a:graphic>
      </p:graphicFrame>
      <p:graphicFrame>
        <p:nvGraphicFramePr>
          <p:cNvPr id="9" name="Table 5">
            <a:extLst>
              <a:ext uri="{FF2B5EF4-FFF2-40B4-BE49-F238E27FC236}">
                <a16:creationId xmlns:a16="http://schemas.microsoft.com/office/drawing/2014/main" id="{5201E7F7-DACD-4C36-8660-05AF3A172A27}"/>
              </a:ext>
            </a:extLst>
          </p:cNvPr>
          <p:cNvGraphicFramePr>
            <a:graphicFrameLocks noGrp="1"/>
          </p:cNvGraphicFramePr>
          <p:nvPr>
            <p:extLst>
              <p:ext uri="{D42A27DB-BD31-4B8C-83A1-F6EECF244321}">
                <p14:modId xmlns:p14="http://schemas.microsoft.com/office/powerpoint/2010/main" val="3220978984"/>
              </p:ext>
            </p:extLst>
          </p:nvPr>
        </p:nvGraphicFramePr>
        <p:xfrm>
          <a:off x="9144000" y="1876380"/>
          <a:ext cx="8324850" cy="8168640"/>
        </p:xfrm>
        <a:graphic>
          <a:graphicData uri="http://schemas.openxmlformats.org/drawingml/2006/table">
            <a:tbl>
              <a:tblPr firstRow="1" bandRow="1">
                <a:tableStyleId>{F5AB1C69-6EDB-4FF4-983F-18BD219EF322}</a:tableStyleId>
              </a:tblPr>
              <a:tblGrid>
                <a:gridCol w="1222321">
                  <a:extLst>
                    <a:ext uri="{9D8B030D-6E8A-4147-A177-3AD203B41FA5}">
                      <a16:colId xmlns:a16="http://schemas.microsoft.com/office/drawing/2014/main" val="2169636917"/>
                    </a:ext>
                  </a:extLst>
                </a:gridCol>
                <a:gridCol w="3348934">
                  <a:extLst>
                    <a:ext uri="{9D8B030D-6E8A-4147-A177-3AD203B41FA5}">
                      <a16:colId xmlns:a16="http://schemas.microsoft.com/office/drawing/2014/main" val="2153876448"/>
                    </a:ext>
                  </a:extLst>
                </a:gridCol>
                <a:gridCol w="3753595">
                  <a:extLst>
                    <a:ext uri="{9D8B030D-6E8A-4147-A177-3AD203B41FA5}">
                      <a16:colId xmlns:a16="http://schemas.microsoft.com/office/drawing/2014/main" val="3996516113"/>
                    </a:ext>
                  </a:extLst>
                </a:gridCol>
              </a:tblGrid>
              <a:tr h="370840">
                <a:tc>
                  <a:txBody>
                    <a:bodyPr/>
                    <a:lstStyle/>
                    <a:p>
                      <a:r>
                        <a:rPr lang="en-US" sz="2000" dirty="0"/>
                        <a:t>ICS Form:</a:t>
                      </a:r>
                    </a:p>
                  </a:txBody>
                  <a:tcPr/>
                </a:tc>
                <a:tc>
                  <a:txBody>
                    <a:bodyPr/>
                    <a:lstStyle/>
                    <a:p>
                      <a:r>
                        <a:rPr lang="en-US" sz="2000" dirty="0"/>
                        <a:t>Form Title:</a:t>
                      </a:r>
                    </a:p>
                  </a:txBody>
                  <a:tcPr/>
                </a:tc>
                <a:tc>
                  <a:txBody>
                    <a:bodyPr/>
                    <a:lstStyle/>
                    <a:p>
                      <a:r>
                        <a:rPr lang="en-US" sz="2000" dirty="0"/>
                        <a:t>Typically Prepared By:</a:t>
                      </a:r>
                    </a:p>
                  </a:txBody>
                  <a:tcPr/>
                </a:tc>
                <a:extLst>
                  <a:ext uri="{0D108BD9-81ED-4DB2-BD59-A6C34878D82A}">
                    <a16:rowId xmlns:a16="http://schemas.microsoft.com/office/drawing/2014/main" val="3662747848"/>
                  </a:ext>
                </a:extLst>
              </a:tr>
              <a:tr h="370840">
                <a:tc>
                  <a:txBody>
                    <a:bodyPr/>
                    <a:lstStyle/>
                    <a:p>
                      <a:r>
                        <a:rPr lang="en-US" sz="2000" b="1" dirty="0"/>
                        <a:t>ICS 211A</a:t>
                      </a:r>
                    </a:p>
                  </a:txBody>
                  <a:tcPr/>
                </a:tc>
                <a:tc>
                  <a:txBody>
                    <a:bodyPr/>
                    <a:lstStyle/>
                    <a:p>
                      <a:r>
                        <a:rPr lang="en-US" sz="2000" b="1" dirty="0"/>
                        <a:t>Sign-in Worksheet</a:t>
                      </a:r>
                    </a:p>
                  </a:txBody>
                  <a:tcPr/>
                </a:tc>
                <a:tc>
                  <a:txBody>
                    <a:bodyPr/>
                    <a:lstStyle/>
                    <a:p>
                      <a:r>
                        <a:rPr lang="en-US" sz="2000" b="1" dirty="0"/>
                        <a:t>Resource Status / Check-In Recorder</a:t>
                      </a:r>
                    </a:p>
                  </a:txBody>
                  <a:tcPr/>
                </a:tc>
                <a:extLst>
                  <a:ext uri="{0D108BD9-81ED-4DB2-BD59-A6C34878D82A}">
                    <a16:rowId xmlns:a16="http://schemas.microsoft.com/office/drawing/2014/main" val="3849722001"/>
                  </a:ext>
                </a:extLst>
              </a:tr>
              <a:tr h="370840">
                <a:tc>
                  <a:txBody>
                    <a:bodyPr/>
                    <a:lstStyle/>
                    <a:p>
                      <a:r>
                        <a:rPr lang="en-US" sz="2000" dirty="0"/>
                        <a:t>ICS 213</a:t>
                      </a:r>
                    </a:p>
                  </a:txBody>
                  <a:tcPr/>
                </a:tc>
                <a:tc>
                  <a:txBody>
                    <a:bodyPr/>
                    <a:lstStyle/>
                    <a:p>
                      <a:r>
                        <a:rPr lang="en-US" sz="2000" dirty="0"/>
                        <a:t>General Message</a:t>
                      </a:r>
                    </a:p>
                  </a:txBody>
                  <a:tcPr/>
                </a:tc>
                <a:tc>
                  <a:txBody>
                    <a:bodyPr/>
                    <a:lstStyle/>
                    <a:p>
                      <a:r>
                        <a:rPr lang="en-US" sz="2000" dirty="0"/>
                        <a:t>Any Message Originator</a:t>
                      </a:r>
                    </a:p>
                  </a:txBody>
                  <a:tcPr/>
                </a:tc>
                <a:extLst>
                  <a:ext uri="{0D108BD9-81ED-4DB2-BD59-A6C34878D82A}">
                    <a16:rowId xmlns:a16="http://schemas.microsoft.com/office/drawing/2014/main" val="127832095"/>
                  </a:ext>
                </a:extLst>
              </a:tr>
              <a:tr h="370840">
                <a:tc>
                  <a:txBody>
                    <a:bodyPr/>
                    <a:lstStyle/>
                    <a:p>
                      <a:r>
                        <a:rPr lang="en-US" sz="2000" dirty="0"/>
                        <a:t>ICS 213RR</a:t>
                      </a:r>
                    </a:p>
                  </a:txBody>
                  <a:tcPr/>
                </a:tc>
                <a:tc>
                  <a:txBody>
                    <a:bodyPr/>
                    <a:lstStyle/>
                    <a:p>
                      <a:r>
                        <a:rPr lang="en-US" sz="2000" dirty="0"/>
                        <a:t>Resource Request</a:t>
                      </a:r>
                    </a:p>
                  </a:txBody>
                  <a:tcPr/>
                </a:tc>
                <a:tc>
                  <a:txBody>
                    <a:bodyPr/>
                    <a:lstStyle/>
                    <a:p>
                      <a:r>
                        <a:rPr lang="en-US" sz="2000" dirty="0"/>
                        <a:t>Any Resource Requestor</a:t>
                      </a:r>
                    </a:p>
                  </a:txBody>
                  <a:tcPr/>
                </a:tc>
                <a:extLst>
                  <a:ext uri="{0D108BD9-81ED-4DB2-BD59-A6C34878D82A}">
                    <a16:rowId xmlns:a16="http://schemas.microsoft.com/office/drawing/2014/main" val="49092576"/>
                  </a:ext>
                </a:extLst>
              </a:tr>
              <a:tr h="370840">
                <a:tc>
                  <a:txBody>
                    <a:bodyPr/>
                    <a:lstStyle/>
                    <a:p>
                      <a:r>
                        <a:rPr lang="en-US" sz="2000" dirty="0"/>
                        <a:t>ICS 214</a:t>
                      </a:r>
                    </a:p>
                  </a:txBody>
                  <a:tcPr/>
                </a:tc>
                <a:tc>
                  <a:txBody>
                    <a:bodyPr/>
                    <a:lstStyle/>
                    <a:p>
                      <a:r>
                        <a:rPr lang="en-US" sz="2000" dirty="0"/>
                        <a:t>Activity Log</a:t>
                      </a:r>
                    </a:p>
                  </a:txBody>
                  <a:tcPr/>
                </a:tc>
                <a:tc>
                  <a:txBody>
                    <a:bodyPr/>
                    <a:lstStyle/>
                    <a:p>
                      <a:r>
                        <a:rPr lang="en-US" sz="2000" dirty="0"/>
                        <a:t>All Sections and Units</a:t>
                      </a:r>
                    </a:p>
                  </a:txBody>
                  <a:tcPr/>
                </a:tc>
                <a:extLst>
                  <a:ext uri="{0D108BD9-81ED-4DB2-BD59-A6C34878D82A}">
                    <a16:rowId xmlns:a16="http://schemas.microsoft.com/office/drawing/2014/main" val="1221208955"/>
                  </a:ext>
                </a:extLst>
              </a:tr>
              <a:tr h="370840">
                <a:tc>
                  <a:txBody>
                    <a:bodyPr/>
                    <a:lstStyle/>
                    <a:p>
                      <a:r>
                        <a:rPr lang="en-US" sz="2000" dirty="0"/>
                        <a:t>ICS 214A</a:t>
                      </a:r>
                    </a:p>
                  </a:txBody>
                  <a:tcPr/>
                </a:tc>
                <a:tc>
                  <a:txBody>
                    <a:bodyPr/>
                    <a:lstStyle/>
                    <a:p>
                      <a:r>
                        <a:rPr lang="en-US" sz="2000" dirty="0"/>
                        <a:t>Chronology of Events Log</a:t>
                      </a:r>
                    </a:p>
                  </a:txBody>
                  <a:tcPr/>
                </a:tc>
                <a:tc>
                  <a:txBody>
                    <a:bodyPr/>
                    <a:lstStyle/>
                    <a:p>
                      <a:endParaRPr lang="en-US" sz="2000" dirty="0"/>
                    </a:p>
                  </a:txBody>
                  <a:tcPr/>
                </a:tc>
                <a:extLst>
                  <a:ext uri="{0D108BD9-81ED-4DB2-BD59-A6C34878D82A}">
                    <a16:rowId xmlns:a16="http://schemas.microsoft.com/office/drawing/2014/main" val="1354980152"/>
                  </a:ext>
                </a:extLst>
              </a:tr>
              <a:tr h="370840">
                <a:tc>
                  <a:txBody>
                    <a:bodyPr/>
                    <a:lstStyle/>
                    <a:p>
                      <a:r>
                        <a:rPr lang="en-US" sz="2000" b="0" dirty="0"/>
                        <a:t>ICS 215</a:t>
                      </a:r>
                    </a:p>
                  </a:txBody>
                  <a:tcPr/>
                </a:tc>
                <a:tc>
                  <a:txBody>
                    <a:bodyPr/>
                    <a:lstStyle/>
                    <a:p>
                      <a:r>
                        <a:rPr lang="en-US" sz="2000" b="0" dirty="0"/>
                        <a:t>Operational Planning Worksheet</a:t>
                      </a:r>
                    </a:p>
                  </a:txBody>
                  <a:tcPr/>
                </a:tc>
                <a:tc>
                  <a:txBody>
                    <a:bodyPr/>
                    <a:lstStyle/>
                    <a:p>
                      <a:r>
                        <a:rPr lang="en-US" sz="2000" b="0" dirty="0"/>
                        <a:t>Operations Section Chief / Resource Unit Leader</a:t>
                      </a:r>
                    </a:p>
                  </a:txBody>
                  <a:tcPr/>
                </a:tc>
                <a:extLst>
                  <a:ext uri="{0D108BD9-81ED-4DB2-BD59-A6C34878D82A}">
                    <a16:rowId xmlns:a16="http://schemas.microsoft.com/office/drawing/2014/main" val="1727437623"/>
                  </a:ext>
                </a:extLst>
              </a:tr>
              <a:tr h="370840">
                <a:tc>
                  <a:txBody>
                    <a:bodyPr/>
                    <a:lstStyle/>
                    <a:p>
                      <a:r>
                        <a:rPr lang="en-US" sz="2000" b="0" dirty="0"/>
                        <a:t>ICS 215A</a:t>
                      </a:r>
                    </a:p>
                  </a:txBody>
                  <a:tcPr/>
                </a:tc>
                <a:tc>
                  <a:txBody>
                    <a:bodyPr/>
                    <a:lstStyle/>
                    <a:p>
                      <a:r>
                        <a:rPr lang="en-US" sz="2000" b="0" dirty="0"/>
                        <a:t>Incident Action Plan Safety Analysis</a:t>
                      </a:r>
                    </a:p>
                  </a:txBody>
                  <a:tcPr/>
                </a:tc>
                <a:tc>
                  <a:txBody>
                    <a:bodyPr/>
                    <a:lstStyle/>
                    <a:p>
                      <a:r>
                        <a:rPr lang="en-US" sz="2000" b="0" dirty="0"/>
                        <a:t>Safety Officer</a:t>
                      </a:r>
                    </a:p>
                  </a:txBody>
                  <a:tcPr/>
                </a:tc>
                <a:extLst>
                  <a:ext uri="{0D108BD9-81ED-4DB2-BD59-A6C34878D82A}">
                    <a16:rowId xmlns:a16="http://schemas.microsoft.com/office/drawing/2014/main" val="3183219385"/>
                  </a:ext>
                </a:extLst>
              </a:tr>
              <a:tr h="370840">
                <a:tc>
                  <a:txBody>
                    <a:bodyPr/>
                    <a:lstStyle/>
                    <a:p>
                      <a:r>
                        <a:rPr lang="en-US" sz="2000" b="1" dirty="0"/>
                        <a:t>ICS 219-1 to 219-10</a:t>
                      </a:r>
                    </a:p>
                  </a:txBody>
                  <a:tcPr/>
                </a:tc>
                <a:tc>
                  <a:txBody>
                    <a:bodyPr/>
                    <a:lstStyle/>
                    <a:p>
                      <a:r>
                        <a:rPr lang="en-US" sz="2000" b="1" dirty="0"/>
                        <a:t>Resource Status Cards (T-Cards)</a:t>
                      </a:r>
                    </a:p>
                  </a:txBody>
                  <a:tcPr/>
                </a:tc>
                <a:tc>
                  <a:txBody>
                    <a:bodyPr/>
                    <a:lstStyle/>
                    <a:p>
                      <a:r>
                        <a:rPr lang="en-US" sz="2000" b="1" dirty="0"/>
                        <a:t>Resource Unit Leader</a:t>
                      </a:r>
                    </a:p>
                  </a:txBody>
                  <a:tcPr/>
                </a:tc>
                <a:extLst>
                  <a:ext uri="{0D108BD9-81ED-4DB2-BD59-A6C34878D82A}">
                    <a16:rowId xmlns:a16="http://schemas.microsoft.com/office/drawing/2014/main" val="1725971176"/>
                  </a:ext>
                </a:extLst>
              </a:tr>
              <a:tr h="370840">
                <a:tc>
                  <a:txBody>
                    <a:bodyPr/>
                    <a:lstStyle/>
                    <a:p>
                      <a:r>
                        <a:rPr lang="en-US" sz="2000" b="0" dirty="0"/>
                        <a:t>ICS 220</a:t>
                      </a:r>
                    </a:p>
                  </a:txBody>
                  <a:tcPr/>
                </a:tc>
                <a:tc>
                  <a:txBody>
                    <a:bodyPr/>
                    <a:lstStyle/>
                    <a:p>
                      <a:r>
                        <a:rPr lang="en-US" sz="2000" b="0" dirty="0"/>
                        <a:t>Air Operations Summary Worksheet</a:t>
                      </a:r>
                    </a:p>
                  </a:txBody>
                  <a:tcPr/>
                </a:tc>
                <a:tc>
                  <a:txBody>
                    <a:bodyPr/>
                    <a:lstStyle/>
                    <a:p>
                      <a:r>
                        <a:rPr lang="en-US" sz="2000" b="0" dirty="0"/>
                        <a:t>Operations Section Chief / Air Branch </a:t>
                      </a:r>
                    </a:p>
                  </a:txBody>
                  <a:tcPr/>
                </a:tc>
                <a:extLst>
                  <a:ext uri="{0D108BD9-81ED-4DB2-BD59-A6C34878D82A}">
                    <a16:rowId xmlns:a16="http://schemas.microsoft.com/office/drawing/2014/main" val="458392469"/>
                  </a:ext>
                </a:extLst>
              </a:tr>
              <a:tr h="370840">
                <a:tc>
                  <a:txBody>
                    <a:bodyPr/>
                    <a:lstStyle/>
                    <a:p>
                      <a:r>
                        <a:rPr lang="en-US" sz="2000" b="1" dirty="0"/>
                        <a:t>ICS 221</a:t>
                      </a:r>
                    </a:p>
                  </a:txBody>
                  <a:tcPr/>
                </a:tc>
                <a:tc>
                  <a:txBody>
                    <a:bodyPr/>
                    <a:lstStyle/>
                    <a:p>
                      <a:r>
                        <a:rPr lang="en-US" sz="2000" b="1" dirty="0"/>
                        <a:t>Demobilization Check-Out</a:t>
                      </a:r>
                    </a:p>
                  </a:txBody>
                  <a:tcPr/>
                </a:tc>
                <a:tc>
                  <a:txBody>
                    <a:bodyPr/>
                    <a:lstStyle/>
                    <a:p>
                      <a:r>
                        <a:rPr lang="en-US" sz="2000" b="1" dirty="0"/>
                        <a:t>Demobilization Unit Leader</a:t>
                      </a:r>
                    </a:p>
                  </a:txBody>
                  <a:tcPr/>
                </a:tc>
                <a:extLst>
                  <a:ext uri="{0D108BD9-81ED-4DB2-BD59-A6C34878D82A}">
                    <a16:rowId xmlns:a16="http://schemas.microsoft.com/office/drawing/2014/main" val="3717557207"/>
                  </a:ext>
                </a:extLst>
              </a:tr>
              <a:tr h="370840">
                <a:tc>
                  <a:txBody>
                    <a:bodyPr/>
                    <a:lstStyle/>
                    <a:p>
                      <a:r>
                        <a:rPr lang="en-US" sz="2000" dirty="0"/>
                        <a:t>ICS 225</a:t>
                      </a:r>
                    </a:p>
                  </a:txBody>
                  <a:tcPr/>
                </a:tc>
                <a:tc>
                  <a:txBody>
                    <a:bodyPr/>
                    <a:lstStyle/>
                    <a:p>
                      <a:r>
                        <a:rPr lang="en-US" sz="2000" dirty="0"/>
                        <a:t>Incident Personnel Performance Rating</a:t>
                      </a:r>
                    </a:p>
                  </a:txBody>
                  <a:tcPr/>
                </a:tc>
                <a:tc>
                  <a:txBody>
                    <a:bodyPr/>
                    <a:lstStyle/>
                    <a:p>
                      <a:r>
                        <a:rPr lang="en-US" sz="2000" dirty="0"/>
                        <a:t>Supervisor at the Incident</a:t>
                      </a:r>
                    </a:p>
                  </a:txBody>
                  <a:tcPr/>
                </a:tc>
                <a:extLst>
                  <a:ext uri="{0D108BD9-81ED-4DB2-BD59-A6C34878D82A}">
                    <a16:rowId xmlns:a16="http://schemas.microsoft.com/office/drawing/2014/main" val="3506639202"/>
                  </a:ext>
                </a:extLst>
              </a:tr>
              <a:tr h="370840">
                <a:tc>
                  <a:txBody>
                    <a:bodyPr/>
                    <a:lstStyle/>
                    <a:p>
                      <a:r>
                        <a:rPr lang="en-US" sz="2000" b="1" dirty="0"/>
                        <a:t>ICS 230</a:t>
                      </a:r>
                    </a:p>
                  </a:txBody>
                  <a:tcPr/>
                </a:tc>
                <a:tc>
                  <a:txBody>
                    <a:bodyPr/>
                    <a:lstStyle/>
                    <a:p>
                      <a:r>
                        <a:rPr lang="en-US" sz="2000" b="1" dirty="0"/>
                        <a:t>Meeting Schedule</a:t>
                      </a:r>
                    </a:p>
                  </a:txBody>
                  <a:tcPr/>
                </a:tc>
                <a:tc>
                  <a:txBody>
                    <a:bodyPr/>
                    <a:lstStyle/>
                    <a:p>
                      <a:r>
                        <a:rPr lang="en-US" sz="2000" b="1" dirty="0"/>
                        <a:t>Planning Section Chief</a:t>
                      </a:r>
                    </a:p>
                  </a:txBody>
                  <a:tcPr/>
                </a:tc>
                <a:extLst>
                  <a:ext uri="{0D108BD9-81ED-4DB2-BD59-A6C34878D82A}">
                    <a16:rowId xmlns:a16="http://schemas.microsoft.com/office/drawing/2014/main" val="3086388724"/>
                  </a:ext>
                </a:extLst>
              </a:tr>
              <a:tr h="370840">
                <a:tc>
                  <a:txBody>
                    <a:bodyPr/>
                    <a:lstStyle/>
                    <a:p>
                      <a:r>
                        <a:rPr lang="en-US" sz="2000" b="1" dirty="0"/>
                        <a:t>ICS 233</a:t>
                      </a:r>
                    </a:p>
                  </a:txBody>
                  <a:tcPr/>
                </a:tc>
                <a:tc>
                  <a:txBody>
                    <a:bodyPr/>
                    <a:lstStyle/>
                    <a:p>
                      <a:r>
                        <a:rPr lang="en-US" sz="2000" b="1" dirty="0"/>
                        <a:t>Open Action Tracker</a:t>
                      </a:r>
                    </a:p>
                  </a:txBody>
                  <a:tcPr/>
                </a:tc>
                <a:tc>
                  <a:txBody>
                    <a:bodyPr/>
                    <a:lstStyle/>
                    <a:p>
                      <a:r>
                        <a:rPr lang="en-US" sz="2000" b="1" dirty="0"/>
                        <a:t>Situation Unit / Planning Section</a:t>
                      </a:r>
                    </a:p>
                  </a:txBody>
                  <a:tcPr/>
                </a:tc>
                <a:extLst>
                  <a:ext uri="{0D108BD9-81ED-4DB2-BD59-A6C34878D82A}">
                    <a16:rowId xmlns:a16="http://schemas.microsoft.com/office/drawing/2014/main" val="802762669"/>
                  </a:ext>
                </a:extLst>
              </a:tr>
              <a:tr h="370840">
                <a:tc>
                  <a:txBody>
                    <a:bodyPr/>
                    <a:lstStyle/>
                    <a:p>
                      <a:r>
                        <a:rPr lang="en-US" sz="2000" b="0" dirty="0"/>
                        <a:t>ICS 234</a:t>
                      </a:r>
                    </a:p>
                  </a:txBody>
                  <a:tcPr/>
                </a:tc>
                <a:tc>
                  <a:txBody>
                    <a:bodyPr/>
                    <a:lstStyle/>
                    <a:p>
                      <a:r>
                        <a:rPr lang="en-US" sz="2000" b="0" dirty="0"/>
                        <a:t>Work Analysis Matrix</a:t>
                      </a:r>
                    </a:p>
                  </a:txBody>
                  <a:tcPr/>
                </a:tc>
                <a:tc>
                  <a:txBody>
                    <a:bodyPr/>
                    <a:lstStyle/>
                    <a:p>
                      <a:r>
                        <a:rPr lang="en-US" sz="2000" b="0" dirty="0"/>
                        <a:t>Operations Section </a:t>
                      </a:r>
                    </a:p>
                  </a:txBody>
                  <a:tcPr/>
                </a:tc>
                <a:extLst>
                  <a:ext uri="{0D108BD9-81ED-4DB2-BD59-A6C34878D82A}">
                    <a16:rowId xmlns:a16="http://schemas.microsoft.com/office/drawing/2014/main" val="566513738"/>
                  </a:ext>
                </a:extLst>
              </a:tr>
              <a:tr h="370840">
                <a:tc>
                  <a:txBody>
                    <a:bodyPr/>
                    <a:lstStyle/>
                    <a:p>
                      <a:r>
                        <a:rPr lang="en-US" sz="2000" b="0" dirty="0"/>
                        <a:t>ICS 239</a:t>
                      </a:r>
                    </a:p>
                  </a:txBody>
                  <a:tcPr/>
                </a:tc>
                <a:tc>
                  <a:txBody>
                    <a:bodyPr/>
                    <a:lstStyle/>
                    <a:p>
                      <a:r>
                        <a:rPr lang="en-US" sz="2000" b="0" dirty="0"/>
                        <a:t>Incident Complexity Analysis</a:t>
                      </a:r>
                    </a:p>
                  </a:txBody>
                  <a:tcPr/>
                </a:tc>
                <a:tc>
                  <a:txBody>
                    <a:bodyPr/>
                    <a:lstStyle/>
                    <a:p>
                      <a:r>
                        <a:rPr lang="en-US" sz="2000" b="0" dirty="0"/>
                        <a:t>Incident Commander</a:t>
                      </a:r>
                    </a:p>
                  </a:txBody>
                  <a:tcPr/>
                </a:tc>
                <a:extLst>
                  <a:ext uri="{0D108BD9-81ED-4DB2-BD59-A6C34878D82A}">
                    <a16:rowId xmlns:a16="http://schemas.microsoft.com/office/drawing/2014/main" val="3359874582"/>
                  </a:ext>
                </a:extLst>
              </a:tr>
            </a:tbl>
          </a:graphicData>
        </a:graphic>
      </p:graphicFrame>
    </p:spTree>
    <p:extLst>
      <p:ext uri="{BB962C8B-B14F-4D97-AF65-F5344CB8AC3E}">
        <p14:creationId xmlns:p14="http://schemas.microsoft.com/office/powerpoint/2010/main" val="409084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Forms: Incident Support / Other</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6</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3" name="Table 5">
            <a:extLst>
              <a:ext uri="{FF2B5EF4-FFF2-40B4-BE49-F238E27FC236}">
                <a16:creationId xmlns:a16="http://schemas.microsoft.com/office/drawing/2014/main" id="{21B00509-921D-439F-B667-03CA2076AB95}"/>
              </a:ext>
            </a:extLst>
          </p:cNvPr>
          <p:cNvGraphicFramePr>
            <a:graphicFrameLocks noGrp="1"/>
          </p:cNvGraphicFramePr>
          <p:nvPr>
            <p:extLst>
              <p:ext uri="{D42A27DB-BD31-4B8C-83A1-F6EECF244321}">
                <p14:modId xmlns:p14="http://schemas.microsoft.com/office/powerpoint/2010/main" val="1682465002"/>
              </p:ext>
            </p:extLst>
          </p:nvPr>
        </p:nvGraphicFramePr>
        <p:xfrm>
          <a:off x="469165" y="2134286"/>
          <a:ext cx="8088682" cy="6187440"/>
        </p:xfrm>
        <a:graphic>
          <a:graphicData uri="http://schemas.openxmlformats.org/drawingml/2006/table">
            <a:tbl>
              <a:tblPr firstRow="1" bandRow="1">
                <a:tableStyleId>{F5AB1C69-6EDB-4FF4-983F-18BD219EF322}</a:tableStyleId>
              </a:tblPr>
              <a:tblGrid>
                <a:gridCol w="1343041">
                  <a:extLst>
                    <a:ext uri="{9D8B030D-6E8A-4147-A177-3AD203B41FA5}">
                      <a16:colId xmlns:a16="http://schemas.microsoft.com/office/drawing/2014/main" val="2169636917"/>
                    </a:ext>
                  </a:extLst>
                </a:gridCol>
                <a:gridCol w="3098532">
                  <a:extLst>
                    <a:ext uri="{9D8B030D-6E8A-4147-A177-3AD203B41FA5}">
                      <a16:colId xmlns:a16="http://schemas.microsoft.com/office/drawing/2014/main" val="2153876448"/>
                    </a:ext>
                  </a:extLst>
                </a:gridCol>
                <a:gridCol w="3647109">
                  <a:extLst>
                    <a:ext uri="{9D8B030D-6E8A-4147-A177-3AD203B41FA5}">
                      <a16:colId xmlns:a16="http://schemas.microsoft.com/office/drawing/2014/main" val="3996516113"/>
                    </a:ext>
                  </a:extLst>
                </a:gridCol>
              </a:tblGrid>
              <a:tr h="370840">
                <a:tc>
                  <a:txBody>
                    <a:bodyPr/>
                    <a:lstStyle/>
                    <a:p>
                      <a:r>
                        <a:rPr lang="en-US" sz="2000" dirty="0"/>
                        <a:t>ICS Form:</a:t>
                      </a:r>
                    </a:p>
                  </a:txBody>
                  <a:tcPr/>
                </a:tc>
                <a:tc>
                  <a:txBody>
                    <a:bodyPr/>
                    <a:lstStyle/>
                    <a:p>
                      <a:r>
                        <a:rPr lang="en-US" sz="2000" dirty="0"/>
                        <a:t>Form Title:</a:t>
                      </a:r>
                    </a:p>
                  </a:txBody>
                  <a:tcPr/>
                </a:tc>
                <a:tc>
                  <a:txBody>
                    <a:bodyPr/>
                    <a:lstStyle/>
                    <a:p>
                      <a:r>
                        <a:rPr lang="en-US" sz="2000" dirty="0"/>
                        <a:t>Typically Prepared By:</a:t>
                      </a:r>
                    </a:p>
                  </a:txBody>
                  <a:tcPr/>
                </a:tc>
                <a:extLst>
                  <a:ext uri="{0D108BD9-81ED-4DB2-BD59-A6C34878D82A}">
                    <a16:rowId xmlns:a16="http://schemas.microsoft.com/office/drawing/2014/main" val="3662747848"/>
                  </a:ext>
                </a:extLst>
              </a:tr>
              <a:tr h="370840">
                <a:tc>
                  <a:txBody>
                    <a:bodyPr/>
                    <a:lstStyle/>
                    <a:p>
                      <a:r>
                        <a:rPr lang="en-US" sz="2000" dirty="0"/>
                        <a:t>ICS 300 to ICS 330</a:t>
                      </a:r>
                    </a:p>
                  </a:txBody>
                  <a:tcPr/>
                </a:tc>
                <a:tc>
                  <a:txBody>
                    <a:bodyPr/>
                    <a:lstStyle/>
                    <a:p>
                      <a:r>
                        <a:rPr lang="en-US" sz="2000" dirty="0"/>
                        <a:t>Area Command Formatted Series</a:t>
                      </a:r>
                    </a:p>
                  </a:txBody>
                  <a:tcPr/>
                </a:tc>
                <a:tc>
                  <a:txBody>
                    <a:bodyPr/>
                    <a:lstStyle/>
                    <a:p>
                      <a:r>
                        <a:rPr lang="en-US" sz="2000" dirty="0"/>
                        <a:t>Area Commands</a:t>
                      </a:r>
                    </a:p>
                  </a:txBody>
                  <a:tcPr/>
                </a:tc>
                <a:extLst>
                  <a:ext uri="{0D108BD9-81ED-4DB2-BD59-A6C34878D82A}">
                    <a16:rowId xmlns:a16="http://schemas.microsoft.com/office/drawing/2014/main" val="1727437623"/>
                  </a:ext>
                </a:extLst>
              </a:tr>
              <a:tr h="370840">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272227207"/>
                  </a:ext>
                </a:extLst>
              </a:tr>
              <a:tr h="370840">
                <a:tc>
                  <a:txBody>
                    <a:bodyPr/>
                    <a:lstStyle/>
                    <a:p>
                      <a:r>
                        <a:rPr lang="en-US" sz="2000" b="1" dirty="0"/>
                        <a:t>ICS 232</a:t>
                      </a:r>
                    </a:p>
                  </a:txBody>
                  <a:tcPr/>
                </a:tc>
                <a:tc>
                  <a:txBody>
                    <a:bodyPr/>
                    <a:lstStyle/>
                    <a:p>
                      <a:r>
                        <a:rPr lang="en-US" sz="2000" b="1" dirty="0"/>
                        <a:t>Resources At Risk Summary</a:t>
                      </a:r>
                    </a:p>
                  </a:txBody>
                  <a:tcPr/>
                </a:tc>
                <a:tc>
                  <a:txBody>
                    <a:bodyPr/>
                    <a:lstStyle/>
                    <a:p>
                      <a:r>
                        <a:rPr lang="en-US" sz="2000" b="1" dirty="0"/>
                        <a:t>Environmental Unit Leader</a:t>
                      </a:r>
                    </a:p>
                  </a:txBody>
                  <a:tcPr/>
                </a:tc>
                <a:extLst>
                  <a:ext uri="{0D108BD9-81ED-4DB2-BD59-A6C34878D82A}">
                    <a16:rowId xmlns:a16="http://schemas.microsoft.com/office/drawing/2014/main" val="1579398238"/>
                  </a:ext>
                </a:extLst>
              </a:tr>
              <a:tr h="370840">
                <a:tc>
                  <a:txBody>
                    <a:bodyPr/>
                    <a:lstStyle/>
                    <a:p>
                      <a:r>
                        <a:rPr lang="en-US" sz="2000" b="0" dirty="0"/>
                        <a:t>ICS 232A</a:t>
                      </a:r>
                    </a:p>
                  </a:txBody>
                  <a:tcPr/>
                </a:tc>
                <a:tc>
                  <a:txBody>
                    <a:bodyPr/>
                    <a:lstStyle/>
                    <a:p>
                      <a:r>
                        <a:rPr lang="en-US" sz="2000" b="0" dirty="0"/>
                        <a:t>ACP Site Index</a:t>
                      </a:r>
                    </a:p>
                  </a:txBody>
                  <a:tcPr/>
                </a:tc>
                <a:tc>
                  <a:txBody>
                    <a:bodyPr/>
                    <a:lstStyle/>
                    <a:p>
                      <a:r>
                        <a:rPr lang="en-US" sz="2000" b="0" dirty="0"/>
                        <a:t>Environmental Unit Leader</a:t>
                      </a:r>
                    </a:p>
                  </a:txBody>
                  <a:tcPr/>
                </a:tc>
                <a:extLst>
                  <a:ext uri="{0D108BD9-81ED-4DB2-BD59-A6C34878D82A}">
                    <a16:rowId xmlns:a16="http://schemas.microsoft.com/office/drawing/2014/main" val="1470603063"/>
                  </a:ext>
                </a:extLst>
              </a:tr>
              <a:tr h="370840">
                <a:tc>
                  <a:txBody>
                    <a:bodyPr/>
                    <a:lstStyle/>
                    <a:p>
                      <a:r>
                        <a:rPr lang="en-US" sz="2000" dirty="0"/>
                        <a:t>ICS 235</a:t>
                      </a:r>
                    </a:p>
                  </a:txBody>
                  <a:tcPr/>
                </a:tc>
                <a:tc>
                  <a:txBody>
                    <a:bodyPr/>
                    <a:lstStyle/>
                    <a:p>
                      <a:r>
                        <a:rPr lang="en-US" sz="2000" dirty="0"/>
                        <a:t>Facilities Needs Assessment</a:t>
                      </a:r>
                    </a:p>
                  </a:txBody>
                  <a:tcPr/>
                </a:tc>
                <a:tc>
                  <a:txBody>
                    <a:bodyPr/>
                    <a:lstStyle/>
                    <a:p>
                      <a:r>
                        <a:rPr lang="en-US" sz="2000" dirty="0"/>
                        <a:t>Facility Unit Leader</a:t>
                      </a:r>
                    </a:p>
                  </a:txBody>
                  <a:tcPr/>
                </a:tc>
                <a:extLst>
                  <a:ext uri="{0D108BD9-81ED-4DB2-BD59-A6C34878D82A}">
                    <a16:rowId xmlns:a16="http://schemas.microsoft.com/office/drawing/2014/main" val="2113345282"/>
                  </a:ext>
                </a:extLst>
              </a:tr>
              <a:tr h="370840">
                <a:tc>
                  <a:txBody>
                    <a:bodyPr/>
                    <a:lstStyle/>
                    <a:p>
                      <a:r>
                        <a:rPr lang="en-US" sz="2000" b="1" dirty="0"/>
                        <a:t>ICS 236</a:t>
                      </a:r>
                    </a:p>
                  </a:txBody>
                  <a:tcPr/>
                </a:tc>
                <a:tc>
                  <a:txBody>
                    <a:bodyPr/>
                    <a:lstStyle/>
                    <a:p>
                      <a:r>
                        <a:rPr lang="en-US" sz="2000" b="1" dirty="0"/>
                        <a:t>Tentative Release List</a:t>
                      </a:r>
                    </a:p>
                  </a:txBody>
                  <a:tcPr/>
                </a:tc>
                <a:tc>
                  <a:txBody>
                    <a:bodyPr/>
                    <a:lstStyle/>
                    <a:p>
                      <a:r>
                        <a:rPr lang="en-US" sz="2000" b="1" dirty="0"/>
                        <a:t>Demobilization / Resource Unit Leaders</a:t>
                      </a:r>
                    </a:p>
                  </a:txBody>
                  <a:tcPr/>
                </a:tc>
                <a:extLst>
                  <a:ext uri="{0D108BD9-81ED-4DB2-BD59-A6C34878D82A}">
                    <a16:rowId xmlns:a16="http://schemas.microsoft.com/office/drawing/2014/main" val="2072638122"/>
                  </a:ext>
                </a:extLst>
              </a:tr>
              <a:tr h="370840">
                <a:tc>
                  <a:txBody>
                    <a:bodyPr/>
                    <a:lstStyle/>
                    <a:p>
                      <a:r>
                        <a:rPr lang="en-US" sz="2000" b="0" dirty="0"/>
                        <a:t>ICS 237</a:t>
                      </a:r>
                    </a:p>
                  </a:txBody>
                  <a:tcPr/>
                </a:tc>
                <a:tc>
                  <a:txBody>
                    <a:bodyPr/>
                    <a:lstStyle/>
                    <a:p>
                      <a:r>
                        <a:rPr lang="en-US" sz="2000" b="0" dirty="0"/>
                        <a:t>Mishap Reporting Worksheet</a:t>
                      </a:r>
                    </a:p>
                  </a:txBody>
                  <a:tcPr/>
                </a:tc>
                <a:tc>
                  <a:txBody>
                    <a:bodyPr/>
                    <a:lstStyle/>
                    <a:p>
                      <a:r>
                        <a:rPr lang="en-US" sz="2000" b="0" dirty="0"/>
                        <a:t>Operations / Safety</a:t>
                      </a:r>
                    </a:p>
                  </a:txBody>
                  <a:tcPr/>
                </a:tc>
                <a:extLst>
                  <a:ext uri="{0D108BD9-81ED-4DB2-BD59-A6C34878D82A}">
                    <a16:rowId xmlns:a16="http://schemas.microsoft.com/office/drawing/2014/main" val="95031753"/>
                  </a:ext>
                </a:extLst>
              </a:tr>
              <a:tr h="370840">
                <a:tc>
                  <a:txBody>
                    <a:bodyPr/>
                    <a:lstStyle/>
                    <a:p>
                      <a:r>
                        <a:rPr lang="en-US" sz="2000" b="1" dirty="0"/>
                        <a:t>ICS 238</a:t>
                      </a:r>
                    </a:p>
                  </a:txBody>
                  <a:tcPr/>
                </a:tc>
                <a:tc>
                  <a:txBody>
                    <a:bodyPr/>
                    <a:lstStyle/>
                    <a:p>
                      <a:r>
                        <a:rPr lang="en-US" sz="2000" b="1" dirty="0"/>
                        <a:t>Demobilization Tracking Table</a:t>
                      </a:r>
                    </a:p>
                  </a:txBody>
                  <a:tcPr/>
                </a:tc>
                <a:tc>
                  <a:txBody>
                    <a:bodyPr/>
                    <a:lstStyle/>
                    <a:p>
                      <a:r>
                        <a:rPr lang="en-US" sz="2000" b="1" dirty="0"/>
                        <a:t>Demobilization Unit Leader</a:t>
                      </a:r>
                    </a:p>
                  </a:txBody>
                  <a:tcPr/>
                </a:tc>
                <a:extLst>
                  <a:ext uri="{0D108BD9-81ED-4DB2-BD59-A6C34878D82A}">
                    <a16:rowId xmlns:a16="http://schemas.microsoft.com/office/drawing/2014/main" val="401925934"/>
                  </a:ext>
                </a:extLst>
              </a:tr>
              <a:tr h="370840">
                <a:tc>
                  <a:txBody>
                    <a:bodyPr/>
                    <a:lstStyle/>
                    <a:p>
                      <a:r>
                        <a:rPr lang="en-US" sz="2000" b="0" dirty="0"/>
                        <a:t>ICS 240</a:t>
                      </a:r>
                    </a:p>
                  </a:txBody>
                  <a:tcPr/>
                </a:tc>
                <a:tc>
                  <a:txBody>
                    <a:bodyPr/>
                    <a:lstStyle/>
                    <a:p>
                      <a:r>
                        <a:rPr lang="en-US" sz="2000" b="0" dirty="0"/>
                        <a:t>Information Management Plan</a:t>
                      </a:r>
                    </a:p>
                  </a:txBody>
                  <a:tcPr/>
                </a:tc>
                <a:tc>
                  <a:txBody>
                    <a:bodyPr/>
                    <a:lstStyle/>
                    <a:p>
                      <a:r>
                        <a:rPr lang="en-US" sz="2000" b="0" dirty="0"/>
                        <a:t>Situation Unit Leader / LOFR</a:t>
                      </a:r>
                    </a:p>
                  </a:txBody>
                  <a:tcPr/>
                </a:tc>
                <a:extLst>
                  <a:ext uri="{0D108BD9-81ED-4DB2-BD59-A6C34878D82A}">
                    <a16:rowId xmlns:a16="http://schemas.microsoft.com/office/drawing/2014/main" val="4245920234"/>
                  </a:ext>
                </a:extLst>
              </a:tr>
              <a:tr h="370840">
                <a:tc>
                  <a:txBody>
                    <a:bodyPr/>
                    <a:lstStyle/>
                    <a:p>
                      <a:r>
                        <a:rPr lang="en-US" sz="2000" dirty="0"/>
                        <a:t>ICS 261</a:t>
                      </a:r>
                    </a:p>
                  </a:txBody>
                  <a:tcPr/>
                </a:tc>
                <a:tc>
                  <a:txBody>
                    <a:bodyPr/>
                    <a:lstStyle/>
                    <a:p>
                      <a:r>
                        <a:rPr lang="en-US" sz="2000" dirty="0"/>
                        <a:t>Incident Property Tracking Worksheet</a:t>
                      </a:r>
                    </a:p>
                  </a:txBody>
                  <a:tcPr/>
                </a:tc>
                <a:tc>
                  <a:txBody>
                    <a:bodyPr/>
                    <a:lstStyle/>
                    <a:p>
                      <a:r>
                        <a:rPr lang="en-US" sz="2000" dirty="0"/>
                        <a:t>Logistics</a:t>
                      </a:r>
                    </a:p>
                  </a:txBody>
                  <a:tcPr/>
                </a:tc>
                <a:extLst>
                  <a:ext uri="{0D108BD9-81ED-4DB2-BD59-A6C34878D82A}">
                    <a16:rowId xmlns:a16="http://schemas.microsoft.com/office/drawing/2014/main" val="1835755723"/>
                  </a:ext>
                </a:extLst>
              </a:tr>
            </a:tbl>
          </a:graphicData>
        </a:graphic>
      </p:graphicFrame>
      <p:graphicFrame>
        <p:nvGraphicFramePr>
          <p:cNvPr id="9" name="Table 5">
            <a:extLst>
              <a:ext uri="{FF2B5EF4-FFF2-40B4-BE49-F238E27FC236}">
                <a16:creationId xmlns:a16="http://schemas.microsoft.com/office/drawing/2014/main" id="{5201E7F7-DACD-4C36-8660-05AF3A172A27}"/>
              </a:ext>
            </a:extLst>
          </p:cNvPr>
          <p:cNvGraphicFramePr>
            <a:graphicFrameLocks noGrp="1"/>
          </p:cNvGraphicFramePr>
          <p:nvPr>
            <p:extLst>
              <p:ext uri="{D42A27DB-BD31-4B8C-83A1-F6EECF244321}">
                <p14:modId xmlns:p14="http://schemas.microsoft.com/office/powerpoint/2010/main" val="2160242292"/>
              </p:ext>
            </p:extLst>
          </p:nvPr>
        </p:nvGraphicFramePr>
        <p:xfrm>
          <a:off x="9144000" y="2134286"/>
          <a:ext cx="8324850" cy="6461760"/>
        </p:xfrm>
        <a:graphic>
          <a:graphicData uri="http://schemas.openxmlformats.org/drawingml/2006/table">
            <a:tbl>
              <a:tblPr firstRow="1" bandRow="1">
                <a:tableStyleId>{F5AB1C69-6EDB-4FF4-983F-18BD219EF322}</a:tableStyleId>
              </a:tblPr>
              <a:tblGrid>
                <a:gridCol w="1481259">
                  <a:extLst>
                    <a:ext uri="{9D8B030D-6E8A-4147-A177-3AD203B41FA5}">
                      <a16:colId xmlns:a16="http://schemas.microsoft.com/office/drawing/2014/main" val="2169636917"/>
                    </a:ext>
                  </a:extLst>
                </a:gridCol>
                <a:gridCol w="3089996">
                  <a:extLst>
                    <a:ext uri="{9D8B030D-6E8A-4147-A177-3AD203B41FA5}">
                      <a16:colId xmlns:a16="http://schemas.microsoft.com/office/drawing/2014/main" val="2153876448"/>
                    </a:ext>
                  </a:extLst>
                </a:gridCol>
                <a:gridCol w="3753595">
                  <a:extLst>
                    <a:ext uri="{9D8B030D-6E8A-4147-A177-3AD203B41FA5}">
                      <a16:colId xmlns:a16="http://schemas.microsoft.com/office/drawing/2014/main" val="3996516113"/>
                    </a:ext>
                  </a:extLst>
                </a:gridCol>
              </a:tblGrid>
              <a:tr h="370840">
                <a:tc>
                  <a:txBody>
                    <a:bodyPr/>
                    <a:lstStyle/>
                    <a:p>
                      <a:r>
                        <a:rPr lang="en-US" sz="2000" dirty="0"/>
                        <a:t>ICS Form:</a:t>
                      </a:r>
                    </a:p>
                  </a:txBody>
                  <a:tcPr/>
                </a:tc>
                <a:tc>
                  <a:txBody>
                    <a:bodyPr/>
                    <a:lstStyle/>
                    <a:p>
                      <a:r>
                        <a:rPr lang="en-US" sz="2000" dirty="0"/>
                        <a:t>Form Title:</a:t>
                      </a:r>
                    </a:p>
                  </a:txBody>
                  <a:tcPr/>
                </a:tc>
                <a:tc>
                  <a:txBody>
                    <a:bodyPr/>
                    <a:lstStyle/>
                    <a:p>
                      <a:r>
                        <a:rPr lang="en-US" sz="2000" dirty="0"/>
                        <a:t>Typically Prepared By:</a:t>
                      </a:r>
                    </a:p>
                  </a:txBody>
                  <a:tcPr/>
                </a:tc>
                <a:extLst>
                  <a:ext uri="{0D108BD9-81ED-4DB2-BD59-A6C34878D82A}">
                    <a16:rowId xmlns:a16="http://schemas.microsoft.com/office/drawing/2014/main" val="3662747848"/>
                  </a:ext>
                </a:extLst>
              </a:tr>
              <a:tr h="370840">
                <a:tc>
                  <a:txBody>
                    <a:bodyPr/>
                    <a:lstStyle/>
                    <a:p>
                      <a:r>
                        <a:rPr lang="en-US" sz="2000" dirty="0"/>
                        <a:t>ICS 216</a:t>
                      </a:r>
                    </a:p>
                  </a:txBody>
                  <a:tcPr/>
                </a:tc>
                <a:tc>
                  <a:txBody>
                    <a:bodyPr/>
                    <a:lstStyle/>
                    <a:p>
                      <a:r>
                        <a:rPr lang="en-US" sz="2000" dirty="0"/>
                        <a:t>Radio Requirements Worksheet</a:t>
                      </a:r>
                    </a:p>
                  </a:txBody>
                  <a:tcPr/>
                </a:tc>
                <a:tc>
                  <a:txBody>
                    <a:bodyPr/>
                    <a:lstStyle/>
                    <a:p>
                      <a:r>
                        <a:rPr lang="en-US" sz="2000" dirty="0"/>
                        <a:t>NFES</a:t>
                      </a:r>
                    </a:p>
                  </a:txBody>
                  <a:tcPr/>
                </a:tc>
                <a:extLst>
                  <a:ext uri="{0D108BD9-81ED-4DB2-BD59-A6C34878D82A}">
                    <a16:rowId xmlns:a16="http://schemas.microsoft.com/office/drawing/2014/main" val="2311523328"/>
                  </a:ext>
                </a:extLst>
              </a:tr>
              <a:tr h="370840">
                <a:tc>
                  <a:txBody>
                    <a:bodyPr/>
                    <a:lstStyle/>
                    <a:p>
                      <a:r>
                        <a:rPr lang="en-US" sz="2000" dirty="0"/>
                        <a:t>ICS 217</a:t>
                      </a:r>
                    </a:p>
                  </a:txBody>
                  <a:tcPr/>
                </a:tc>
                <a:tc>
                  <a:txBody>
                    <a:bodyPr/>
                    <a:lstStyle/>
                    <a:p>
                      <a:r>
                        <a:rPr lang="en-US" sz="2000" dirty="0"/>
                        <a:t>Radio Frequency Worksheet</a:t>
                      </a:r>
                    </a:p>
                  </a:txBody>
                  <a:tcPr/>
                </a:tc>
                <a:tc>
                  <a:txBody>
                    <a:bodyPr/>
                    <a:lstStyle/>
                    <a:p>
                      <a:r>
                        <a:rPr lang="en-US" sz="2000" dirty="0"/>
                        <a:t>NFES</a:t>
                      </a:r>
                    </a:p>
                  </a:txBody>
                  <a:tcPr/>
                </a:tc>
                <a:extLst>
                  <a:ext uri="{0D108BD9-81ED-4DB2-BD59-A6C34878D82A}">
                    <a16:rowId xmlns:a16="http://schemas.microsoft.com/office/drawing/2014/main" val="2465491750"/>
                  </a:ext>
                </a:extLst>
              </a:tr>
              <a:tr h="370840">
                <a:tc>
                  <a:txBody>
                    <a:bodyPr/>
                    <a:lstStyle/>
                    <a:p>
                      <a:r>
                        <a:rPr lang="en-US" sz="2000" dirty="0"/>
                        <a:t>ICS 218</a:t>
                      </a:r>
                    </a:p>
                  </a:txBody>
                  <a:tcPr/>
                </a:tc>
                <a:tc>
                  <a:txBody>
                    <a:bodyPr/>
                    <a:lstStyle/>
                    <a:p>
                      <a:r>
                        <a:rPr lang="en-US" sz="2000" dirty="0"/>
                        <a:t>Support Vehicle/Equipment Inventory</a:t>
                      </a:r>
                    </a:p>
                  </a:txBody>
                  <a:tcPr/>
                </a:tc>
                <a:tc>
                  <a:txBody>
                    <a:bodyPr/>
                    <a:lstStyle/>
                    <a:p>
                      <a:r>
                        <a:rPr lang="en-US" sz="2000" dirty="0"/>
                        <a:t>NFES</a:t>
                      </a:r>
                    </a:p>
                  </a:txBody>
                  <a:tcPr/>
                </a:tc>
                <a:extLst>
                  <a:ext uri="{0D108BD9-81ED-4DB2-BD59-A6C34878D82A}">
                    <a16:rowId xmlns:a16="http://schemas.microsoft.com/office/drawing/2014/main" val="2851010771"/>
                  </a:ext>
                </a:extLst>
              </a:tr>
              <a:tr h="370840">
                <a:tc>
                  <a:txBody>
                    <a:bodyPr/>
                    <a:lstStyle/>
                    <a:p>
                      <a:r>
                        <a:rPr lang="en-US" sz="2000" dirty="0"/>
                        <a:t>ICS 224</a:t>
                      </a:r>
                    </a:p>
                  </a:txBody>
                  <a:tcPr/>
                </a:tc>
                <a:tc>
                  <a:txBody>
                    <a:bodyPr/>
                    <a:lstStyle/>
                    <a:p>
                      <a:r>
                        <a:rPr lang="en-US" sz="2000" dirty="0"/>
                        <a:t>Crew Performance Rating</a:t>
                      </a:r>
                    </a:p>
                  </a:txBody>
                  <a:tcPr/>
                </a:tc>
                <a:tc>
                  <a:txBody>
                    <a:bodyPr/>
                    <a:lstStyle/>
                    <a:p>
                      <a:r>
                        <a:rPr lang="en-US" sz="2000" dirty="0"/>
                        <a:t>NFES</a:t>
                      </a:r>
                    </a:p>
                  </a:txBody>
                  <a:tcPr/>
                </a:tc>
                <a:extLst>
                  <a:ext uri="{0D108BD9-81ED-4DB2-BD59-A6C34878D82A}">
                    <a16:rowId xmlns:a16="http://schemas.microsoft.com/office/drawing/2014/main" val="1725971176"/>
                  </a:ext>
                </a:extLst>
              </a:tr>
              <a:tr h="370840">
                <a:tc>
                  <a:txBody>
                    <a:bodyPr/>
                    <a:lstStyle/>
                    <a:p>
                      <a:r>
                        <a:rPr lang="en-US" sz="2000" dirty="0"/>
                        <a:t>ICS 226</a:t>
                      </a:r>
                    </a:p>
                  </a:txBody>
                  <a:tcPr/>
                </a:tc>
                <a:tc>
                  <a:txBody>
                    <a:bodyPr/>
                    <a:lstStyle/>
                    <a:p>
                      <a:r>
                        <a:rPr lang="en-US" sz="2000" dirty="0"/>
                        <a:t>Individual Personnel Rating</a:t>
                      </a:r>
                    </a:p>
                  </a:txBody>
                  <a:tcPr/>
                </a:tc>
                <a:tc>
                  <a:txBody>
                    <a:bodyPr/>
                    <a:lstStyle/>
                    <a:p>
                      <a:r>
                        <a:rPr lang="en-US" sz="2000" dirty="0"/>
                        <a:t>NFES</a:t>
                      </a:r>
                    </a:p>
                  </a:txBody>
                  <a:tcPr/>
                </a:tc>
                <a:extLst>
                  <a:ext uri="{0D108BD9-81ED-4DB2-BD59-A6C34878D82A}">
                    <a16:rowId xmlns:a16="http://schemas.microsoft.com/office/drawing/2014/main" val="458392469"/>
                  </a:ext>
                </a:extLst>
              </a:tr>
              <a:tr h="370840">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3585787226"/>
                  </a:ext>
                </a:extLst>
              </a:tr>
              <a:tr h="370840">
                <a:tc>
                  <a:txBody>
                    <a:bodyPr/>
                    <a:lstStyle/>
                    <a:p>
                      <a:endParaRPr lang="en-US" sz="2000" dirty="0"/>
                    </a:p>
                  </a:txBody>
                  <a:tcPr/>
                </a:tc>
                <a:tc>
                  <a:txBody>
                    <a:bodyPr/>
                    <a:lstStyle/>
                    <a:p>
                      <a:r>
                        <a:rPr lang="en-US" sz="2000" b="1" dirty="0"/>
                        <a:t>Demobilization Plan</a:t>
                      </a:r>
                    </a:p>
                  </a:txBody>
                  <a:tcPr/>
                </a:tc>
                <a:tc>
                  <a:txBody>
                    <a:bodyPr/>
                    <a:lstStyle/>
                    <a:p>
                      <a:r>
                        <a:rPr lang="en-US" sz="2000" b="1" dirty="0"/>
                        <a:t>Demobilization Unit Leader</a:t>
                      </a:r>
                    </a:p>
                  </a:txBody>
                  <a:tcPr/>
                </a:tc>
                <a:extLst>
                  <a:ext uri="{0D108BD9-81ED-4DB2-BD59-A6C34878D82A}">
                    <a16:rowId xmlns:a16="http://schemas.microsoft.com/office/drawing/2014/main" val="3111134890"/>
                  </a:ext>
                </a:extLst>
              </a:tr>
              <a:tr h="370840">
                <a:tc>
                  <a:txBody>
                    <a:bodyPr/>
                    <a:lstStyle/>
                    <a:p>
                      <a:endParaRPr lang="en-US" sz="2000" dirty="0"/>
                    </a:p>
                  </a:txBody>
                  <a:tcPr/>
                </a:tc>
                <a:tc>
                  <a:txBody>
                    <a:bodyPr/>
                    <a:lstStyle/>
                    <a:p>
                      <a:r>
                        <a:rPr lang="en-US" sz="2000" dirty="0"/>
                        <a:t>Facility Plan</a:t>
                      </a:r>
                    </a:p>
                  </a:txBody>
                  <a:tcPr/>
                </a:tc>
                <a:tc>
                  <a:txBody>
                    <a:bodyPr/>
                    <a:lstStyle/>
                    <a:p>
                      <a:r>
                        <a:rPr lang="en-US" sz="2000" dirty="0"/>
                        <a:t>Facility Unit Leader</a:t>
                      </a:r>
                    </a:p>
                  </a:txBody>
                  <a:tcPr/>
                </a:tc>
                <a:extLst>
                  <a:ext uri="{0D108BD9-81ED-4DB2-BD59-A6C34878D82A}">
                    <a16:rowId xmlns:a16="http://schemas.microsoft.com/office/drawing/2014/main" val="443336941"/>
                  </a:ext>
                </a:extLst>
              </a:tr>
              <a:tr h="370840">
                <a:tc>
                  <a:txBody>
                    <a:bodyPr/>
                    <a:lstStyle/>
                    <a:p>
                      <a:endParaRPr lang="en-US" sz="2000" dirty="0"/>
                    </a:p>
                  </a:txBody>
                  <a:tcPr/>
                </a:tc>
                <a:tc>
                  <a:txBody>
                    <a:bodyPr/>
                    <a:lstStyle/>
                    <a:p>
                      <a:r>
                        <a:rPr lang="en-US" sz="2000" dirty="0"/>
                        <a:t>Transportation Plan</a:t>
                      </a:r>
                    </a:p>
                  </a:txBody>
                  <a:tcPr/>
                </a:tc>
                <a:tc>
                  <a:txBody>
                    <a:bodyPr/>
                    <a:lstStyle/>
                    <a:p>
                      <a:r>
                        <a:rPr lang="en-US" sz="2000" dirty="0"/>
                        <a:t>Facility Unit Leader</a:t>
                      </a:r>
                    </a:p>
                  </a:txBody>
                  <a:tcPr/>
                </a:tc>
                <a:extLst>
                  <a:ext uri="{0D108BD9-81ED-4DB2-BD59-A6C34878D82A}">
                    <a16:rowId xmlns:a16="http://schemas.microsoft.com/office/drawing/2014/main" val="2090206557"/>
                  </a:ext>
                </a:extLst>
              </a:tr>
              <a:tr h="370840">
                <a:tc>
                  <a:txBody>
                    <a:bodyPr/>
                    <a:lstStyle/>
                    <a:p>
                      <a:endParaRPr lang="en-US" sz="2000" dirty="0"/>
                    </a:p>
                  </a:txBody>
                  <a:tcPr/>
                </a:tc>
                <a:tc>
                  <a:txBody>
                    <a:bodyPr/>
                    <a:lstStyle/>
                    <a:p>
                      <a:r>
                        <a:rPr lang="en-US" sz="2000" dirty="0"/>
                        <a:t>Food Plan</a:t>
                      </a:r>
                    </a:p>
                  </a:txBody>
                  <a:tcPr/>
                </a:tc>
                <a:tc>
                  <a:txBody>
                    <a:bodyPr/>
                    <a:lstStyle/>
                    <a:p>
                      <a:r>
                        <a:rPr lang="en-US" sz="2000" dirty="0"/>
                        <a:t>Food Unit Leader</a:t>
                      </a:r>
                    </a:p>
                  </a:txBody>
                  <a:tcPr/>
                </a:tc>
                <a:extLst>
                  <a:ext uri="{0D108BD9-81ED-4DB2-BD59-A6C34878D82A}">
                    <a16:rowId xmlns:a16="http://schemas.microsoft.com/office/drawing/2014/main" val="1746807531"/>
                  </a:ext>
                </a:extLst>
              </a:tr>
              <a:tr h="370840">
                <a:tc>
                  <a:txBody>
                    <a:bodyPr/>
                    <a:lstStyle/>
                    <a:p>
                      <a:endParaRPr lang="en-US" sz="2000" dirty="0"/>
                    </a:p>
                  </a:txBody>
                  <a:tcPr/>
                </a:tc>
                <a:tc>
                  <a:txBody>
                    <a:bodyPr/>
                    <a:lstStyle/>
                    <a:p>
                      <a:r>
                        <a:rPr lang="en-US" sz="2000" b="1" dirty="0"/>
                        <a:t>IAP Cover Sheet</a:t>
                      </a:r>
                    </a:p>
                  </a:txBody>
                  <a:tcPr/>
                </a:tc>
                <a:tc>
                  <a:txBody>
                    <a:bodyPr/>
                    <a:lstStyle/>
                    <a:p>
                      <a:r>
                        <a:rPr lang="en-US" sz="2000" b="1" dirty="0"/>
                        <a:t>Resource Unit Leader</a:t>
                      </a:r>
                    </a:p>
                  </a:txBody>
                  <a:tcPr/>
                </a:tc>
                <a:extLst>
                  <a:ext uri="{0D108BD9-81ED-4DB2-BD59-A6C34878D82A}">
                    <a16:rowId xmlns:a16="http://schemas.microsoft.com/office/drawing/2014/main" val="4134925660"/>
                  </a:ext>
                </a:extLst>
              </a:tr>
              <a:tr h="370840">
                <a:tc>
                  <a:txBody>
                    <a:bodyPr/>
                    <a:lstStyle/>
                    <a:p>
                      <a:endParaRPr lang="en-US" sz="2000" dirty="0"/>
                    </a:p>
                  </a:txBody>
                  <a:tcPr/>
                </a:tc>
                <a:tc>
                  <a:txBody>
                    <a:bodyPr/>
                    <a:lstStyle/>
                    <a:p>
                      <a:r>
                        <a:rPr lang="en-US" sz="2000" b="0" dirty="0"/>
                        <a:t>Safety Messages</a:t>
                      </a:r>
                    </a:p>
                  </a:txBody>
                  <a:tcPr/>
                </a:tc>
                <a:tc>
                  <a:txBody>
                    <a:bodyPr/>
                    <a:lstStyle/>
                    <a:p>
                      <a:r>
                        <a:rPr lang="en-US" sz="2000" b="0" dirty="0"/>
                        <a:t>Safety Officer</a:t>
                      </a:r>
                    </a:p>
                  </a:txBody>
                  <a:tcPr/>
                </a:tc>
                <a:extLst>
                  <a:ext uri="{0D108BD9-81ED-4DB2-BD59-A6C34878D82A}">
                    <a16:rowId xmlns:a16="http://schemas.microsoft.com/office/drawing/2014/main" val="2469292609"/>
                  </a:ext>
                </a:extLst>
              </a:tr>
              <a:tr h="370840">
                <a:tc>
                  <a:txBody>
                    <a:bodyPr/>
                    <a:lstStyle/>
                    <a:p>
                      <a:endParaRPr lang="en-US" sz="2000" dirty="0"/>
                    </a:p>
                  </a:txBody>
                  <a:tcPr/>
                </a:tc>
                <a:tc>
                  <a:txBody>
                    <a:bodyPr/>
                    <a:lstStyle/>
                    <a:p>
                      <a:r>
                        <a:rPr lang="en-US" sz="2000" b="0" dirty="0"/>
                        <a:t>GAR-II</a:t>
                      </a:r>
                    </a:p>
                  </a:txBody>
                  <a:tcPr/>
                </a:tc>
                <a:tc>
                  <a:txBody>
                    <a:bodyPr/>
                    <a:lstStyle/>
                    <a:p>
                      <a:r>
                        <a:rPr lang="en-US" sz="2000" b="0" dirty="0"/>
                        <a:t>Operations Section Chief / DIVS / Safety Officer</a:t>
                      </a:r>
                    </a:p>
                  </a:txBody>
                  <a:tcPr/>
                </a:tc>
                <a:extLst>
                  <a:ext uri="{0D108BD9-81ED-4DB2-BD59-A6C34878D82A}">
                    <a16:rowId xmlns:a16="http://schemas.microsoft.com/office/drawing/2014/main" val="2055931996"/>
                  </a:ext>
                </a:extLst>
              </a:tr>
            </a:tbl>
          </a:graphicData>
        </a:graphic>
      </p:graphicFrame>
      <p:sp>
        <p:nvSpPr>
          <p:cNvPr id="6" name="TextBox 5">
            <a:extLst>
              <a:ext uri="{FF2B5EF4-FFF2-40B4-BE49-F238E27FC236}">
                <a16:creationId xmlns:a16="http://schemas.microsoft.com/office/drawing/2014/main" id="{1A03FDF2-3A74-4763-815F-5C1F1462E282}"/>
              </a:ext>
            </a:extLst>
          </p:cNvPr>
          <p:cNvSpPr txBox="1"/>
          <p:nvPr/>
        </p:nvSpPr>
        <p:spPr>
          <a:xfrm>
            <a:off x="469165" y="8596046"/>
            <a:ext cx="8088682" cy="507831"/>
          </a:xfrm>
          <a:prstGeom prst="rect">
            <a:avLst/>
          </a:prstGeom>
          <a:noFill/>
        </p:spPr>
        <p:txBody>
          <a:bodyPr wrap="square" rtlCol="0">
            <a:spAutoFit/>
          </a:bodyPr>
          <a:lstStyle/>
          <a:p>
            <a:r>
              <a:rPr lang="en-US" i="1" dirty="0"/>
              <a:t>Coast Guard forms will have a “CG” behind the numbers</a:t>
            </a:r>
          </a:p>
        </p:txBody>
      </p:sp>
    </p:spTree>
    <p:extLst>
      <p:ext uri="{BB962C8B-B14F-4D97-AF65-F5344CB8AC3E}">
        <p14:creationId xmlns:p14="http://schemas.microsoft.com/office/powerpoint/2010/main" val="3036760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2DC29A-54E8-40CB-A55E-123EAB1420FE}"/>
              </a:ext>
            </a:extLst>
          </p:cNvPr>
          <p:cNvPicPr>
            <a:picLocks noChangeAspect="1"/>
          </p:cNvPicPr>
          <p:nvPr/>
        </p:nvPicPr>
        <p:blipFill>
          <a:blip r:embed="rId3"/>
          <a:stretch>
            <a:fillRect/>
          </a:stretch>
        </p:blipFill>
        <p:spPr>
          <a:xfrm>
            <a:off x="214731" y="2452443"/>
            <a:ext cx="11397054" cy="6588922"/>
          </a:xfrm>
          <a:prstGeom prst="rect">
            <a:avLst/>
          </a:prstGeom>
        </p:spPr>
      </p:pic>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Planning Section</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7</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4"/>
          <a:stretch>
            <a:fillRect/>
          </a:stretch>
        </p:blipFill>
        <p:spPr>
          <a:xfrm>
            <a:off x="1765300" y="430042"/>
            <a:ext cx="851429" cy="851429"/>
          </a:xfrm>
          <a:prstGeom prst="rect">
            <a:avLst/>
          </a:prstGeom>
          <a:solidFill>
            <a:srgbClr val="007BAF"/>
          </a:solidFill>
        </p:spPr>
      </p:pic>
      <p:sp>
        <p:nvSpPr>
          <p:cNvPr id="12" name="TextBox 11">
            <a:extLst>
              <a:ext uri="{FF2B5EF4-FFF2-40B4-BE49-F238E27FC236}">
                <a16:creationId xmlns:a16="http://schemas.microsoft.com/office/drawing/2014/main" id="{D6E2EE3A-902E-46B7-B69F-5374950AB912}"/>
              </a:ext>
            </a:extLst>
          </p:cNvPr>
          <p:cNvSpPr txBox="1"/>
          <p:nvPr/>
        </p:nvSpPr>
        <p:spPr>
          <a:xfrm>
            <a:off x="10841648" y="2260147"/>
            <a:ext cx="6189052" cy="6740307"/>
          </a:xfrm>
          <a:prstGeom prst="rect">
            <a:avLst/>
          </a:prstGeom>
          <a:noFill/>
        </p:spPr>
        <p:txBody>
          <a:bodyPr wrap="square" rtlCol="0">
            <a:spAutoFit/>
          </a:bodyPr>
          <a:lstStyle/>
          <a:p>
            <a:endParaRPr lang="en-US" sz="3200" dirty="0"/>
          </a:p>
          <a:p>
            <a:endParaRPr lang="en-US" sz="3200" dirty="0">
              <a:solidFill>
                <a:srgbClr val="0070C0"/>
              </a:solidFill>
            </a:endParaRPr>
          </a:p>
          <a:p>
            <a:pPr algn="r"/>
            <a:r>
              <a:rPr lang="en-US" sz="3200" b="1" dirty="0">
                <a:solidFill>
                  <a:srgbClr val="0070C0"/>
                </a:solidFill>
              </a:rPr>
              <a:t>Planning Section is responsible for:</a:t>
            </a:r>
          </a:p>
          <a:p>
            <a:pPr algn="r"/>
            <a:endParaRPr lang="en-US" sz="1600" dirty="0">
              <a:solidFill>
                <a:srgbClr val="0070C0"/>
              </a:solidFill>
            </a:endParaRPr>
          </a:p>
          <a:p>
            <a:pPr algn="r"/>
            <a:r>
              <a:rPr lang="en-US" sz="3200" dirty="0">
                <a:solidFill>
                  <a:srgbClr val="0070C0"/>
                </a:solidFill>
              </a:rPr>
              <a:t>Development of the IAP</a:t>
            </a:r>
          </a:p>
          <a:p>
            <a:pPr algn="r"/>
            <a:endParaRPr lang="en-US" sz="1600" dirty="0">
              <a:solidFill>
                <a:srgbClr val="0070C0"/>
              </a:solidFill>
            </a:endParaRPr>
          </a:p>
          <a:p>
            <a:pPr algn="r"/>
            <a:r>
              <a:rPr lang="en-US" sz="3200" dirty="0">
                <a:solidFill>
                  <a:srgbClr val="0070C0"/>
                </a:solidFill>
              </a:rPr>
              <a:t>Collection, evaluation, dissemination, and use of </a:t>
            </a:r>
          </a:p>
          <a:p>
            <a:pPr algn="r"/>
            <a:r>
              <a:rPr lang="en-US" sz="3200" dirty="0">
                <a:solidFill>
                  <a:srgbClr val="0070C0"/>
                </a:solidFill>
              </a:rPr>
              <a:t>incident information</a:t>
            </a:r>
          </a:p>
          <a:p>
            <a:pPr algn="r"/>
            <a:endParaRPr lang="en-US" sz="1600" dirty="0">
              <a:solidFill>
                <a:srgbClr val="0070C0"/>
              </a:solidFill>
            </a:endParaRPr>
          </a:p>
          <a:p>
            <a:pPr algn="r"/>
            <a:r>
              <a:rPr lang="en-US" sz="3200" dirty="0">
                <a:solidFill>
                  <a:srgbClr val="0070C0"/>
                </a:solidFill>
              </a:rPr>
              <a:t>Maintaining status of assigned </a:t>
            </a:r>
          </a:p>
          <a:p>
            <a:pPr algn="r"/>
            <a:r>
              <a:rPr lang="en-US" sz="3200" dirty="0">
                <a:solidFill>
                  <a:srgbClr val="0070C0"/>
                </a:solidFill>
              </a:rPr>
              <a:t>and demobilized resources</a:t>
            </a:r>
          </a:p>
          <a:p>
            <a:pPr algn="r"/>
            <a:endParaRPr lang="en-US" sz="1600" dirty="0">
              <a:solidFill>
                <a:srgbClr val="0070C0"/>
              </a:solidFill>
            </a:endParaRPr>
          </a:p>
          <a:p>
            <a:pPr algn="r"/>
            <a:r>
              <a:rPr lang="en-US" sz="3200" dirty="0">
                <a:solidFill>
                  <a:srgbClr val="0070C0"/>
                </a:solidFill>
              </a:rPr>
              <a:t>Provide periodic predictions </a:t>
            </a:r>
          </a:p>
          <a:p>
            <a:pPr algn="r"/>
            <a:r>
              <a:rPr lang="en-US" sz="3200" dirty="0">
                <a:solidFill>
                  <a:srgbClr val="0070C0"/>
                </a:solidFill>
              </a:rPr>
              <a:t>on incident potential</a:t>
            </a:r>
          </a:p>
        </p:txBody>
      </p:sp>
    </p:spTree>
    <p:extLst>
      <p:ext uri="{BB962C8B-B14F-4D97-AF65-F5344CB8AC3E}">
        <p14:creationId xmlns:p14="http://schemas.microsoft.com/office/powerpoint/2010/main" val="419847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6600" dirty="0"/>
              <a:t>Planning Section – ICS-233 Open Action Tracker</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8</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7" name="Object 6">
            <a:extLst>
              <a:ext uri="{FF2B5EF4-FFF2-40B4-BE49-F238E27FC236}">
                <a16:creationId xmlns:a16="http://schemas.microsoft.com/office/drawing/2014/main" id="{768C9046-CDE9-43DA-976F-6D9FA1909328}"/>
              </a:ext>
            </a:extLst>
          </p:cNvPr>
          <p:cNvGraphicFramePr>
            <a:graphicFrameLocks noChangeAspect="1"/>
          </p:cNvGraphicFramePr>
          <p:nvPr>
            <p:extLst>
              <p:ext uri="{D42A27DB-BD31-4B8C-83A1-F6EECF244321}">
                <p14:modId xmlns:p14="http://schemas.microsoft.com/office/powerpoint/2010/main" val="194373274"/>
              </p:ext>
            </p:extLst>
          </p:nvPr>
        </p:nvGraphicFramePr>
        <p:xfrm>
          <a:off x="741171" y="2125626"/>
          <a:ext cx="12923148" cy="3664566"/>
        </p:xfrm>
        <a:graphic>
          <a:graphicData uri="http://schemas.openxmlformats.org/presentationml/2006/ole">
            <mc:AlternateContent xmlns:mc="http://schemas.openxmlformats.org/markup-compatibility/2006">
              <mc:Choice xmlns:v="urn:schemas-microsoft-com:vml" Requires="v">
                <p:oleObj name="Worksheet" r:id="rId4" imgW="8867771" imgH="2514754" progId="Excel.Sheet.8">
                  <p:embed/>
                </p:oleObj>
              </mc:Choice>
              <mc:Fallback>
                <p:oleObj name="Worksheet" r:id="rId4" imgW="8867771" imgH="2514754" progId="Excel.Sheet.8">
                  <p:embed/>
                  <p:pic>
                    <p:nvPicPr>
                      <p:cNvPr id="7" name="Object 6">
                        <a:extLst>
                          <a:ext uri="{FF2B5EF4-FFF2-40B4-BE49-F238E27FC236}">
                            <a16:creationId xmlns:a16="http://schemas.microsoft.com/office/drawing/2014/main" id="{768C9046-CDE9-43DA-976F-6D9FA1909328}"/>
                          </a:ext>
                        </a:extLst>
                      </p:cNvPr>
                      <p:cNvPicPr/>
                      <p:nvPr/>
                    </p:nvPicPr>
                    <p:blipFill>
                      <a:blip r:embed="rId5"/>
                      <a:stretch>
                        <a:fillRect/>
                      </a:stretch>
                    </p:blipFill>
                    <p:spPr>
                      <a:xfrm>
                        <a:off x="741171" y="2125626"/>
                        <a:ext cx="12923148" cy="366456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248C9A3-FE3E-4A77-B006-B633F4472761}"/>
              </a:ext>
            </a:extLst>
          </p:cNvPr>
          <p:cNvGraphicFramePr>
            <a:graphicFrameLocks noChangeAspect="1"/>
          </p:cNvGraphicFramePr>
          <p:nvPr>
            <p:extLst>
              <p:ext uri="{D42A27DB-BD31-4B8C-83A1-F6EECF244321}">
                <p14:modId xmlns:p14="http://schemas.microsoft.com/office/powerpoint/2010/main" val="3563193752"/>
              </p:ext>
            </p:extLst>
          </p:nvPr>
        </p:nvGraphicFramePr>
        <p:xfrm>
          <a:off x="5224106" y="6324287"/>
          <a:ext cx="12534379" cy="3021778"/>
        </p:xfrm>
        <a:graphic>
          <a:graphicData uri="http://schemas.openxmlformats.org/presentationml/2006/ole">
            <mc:AlternateContent xmlns:mc="http://schemas.openxmlformats.org/markup-compatibility/2006">
              <mc:Choice xmlns:v="urn:schemas-microsoft-com:vml" Requires="v">
                <p:oleObj name="Worksheet" r:id="rId6" imgW="10944344" imgH="2638476" progId="Excel.Sheet.8">
                  <p:embed/>
                </p:oleObj>
              </mc:Choice>
              <mc:Fallback>
                <p:oleObj name="Worksheet" r:id="rId6" imgW="10944344" imgH="2638476" progId="Excel.Sheet.8">
                  <p:embed/>
                  <p:pic>
                    <p:nvPicPr>
                      <p:cNvPr id="8" name="Object 7">
                        <a:extLst>
                          <a:ext uri="{FF2B5EF4-FFF2-40B4-BE49-F238E27FC236}">
                            <a16:creationId xmlns:a16="http://schemas.microsoft.com/office/drawing/2014/main" id="{6248C9A3-FE3E-4A77-B006-B633F4472761}"/>
                          </a:ext>
                        </a:extLst>
                      </p:cNvPr>
                      <p:cNvPicPr/>
                      <p:nvPr/>
                    </p:nvPicPr>
                    <p:blipFill>
                      <a:blip r:embed="rId7"/>
                      <a:stretch>
                        <a:fillRect/>
                      </a:stretch>
                    </p:blipFill>
                    <p:spPr>
                      <a:xfrm>
                        <a:off x="5224106" y="6324287"/>
                        <a:ext cx="12534379" cy="302177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D6E2EE3A-902E-46B7-B69F-5374950AB912}"/>
              </a:ext>
            </a:extLst>
          </p:cNvPr>
          <p:cNvSpPr txBox="1"/>
          <p:nvPr/>
        </p:nvSpPr>
        <p:spPr>
          <a:xfrm>
            <a:off x="388192" y="6135826"/>
            <a:ext cx="5031533" cy="2800767"/>
          </a:xfrm>
          <a:prstGeom prst="rect">
            <a:avLst/>
          </a:prstGeom>
          <a:noFill/>
        </p:spPr>
        <p:txBody>
          <a:bodyPr wrap="square" rtlCol="0">
            <a:spAutoFit/>
          </a:bodyPr>
          <a:lstStyle/>
          <a:p>
            <a:endParaRPr lang="en-US" sz="3200" dirty="0"/>
          </a:p>
          <a:p>
            <a:r>
              <a:rPr lang="en-US" sz="3200" dirty="0">
                <a:solidFill>
                  <a:srgbClr val="0070C0"/>
                </a:solidFill>
              </a:rPr>
              <a:t>Available in PDF or Excel</a:t>
            </a:r>
          </a:p>
          <a:p>
            <a:endParaRPr lang="en-US" sz="1600" dirty="0">
              <a:solidFill>
                <a:srgbClr val="0070C0"/>
              </a:solidFill>
            </a:endParaRPr>
          </a:p>
          <a:p>
            <a:r>
              <a:rPr lang="en-US" sz="3200" dirty="0">
                <a:solidFill>
                  <a:srgbClr val="0070C0"/>
                </a:solidFill>
              </a:rPr>
              <a:t>Excel format has two tabs, one for open and one for closed action items</a:t>
            </a:r>
          </a:p>
        </p:txBody>
      </p:sp>
    </p:spTree>
    <p:extLst>
      <p:ext uri="{BB962C8B-B14F-4D97-AF65-F5344CB8AC3E}">
        <p14:creationId xmlns:p14="http://schemas.microsoft.com/office/powerpoint/2010/main" val="363364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Planning Section - RESL</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9</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6" name="Table 5">
            <a:extLst>
              <a:ext uri="{FF2B5EF4-FFF2-40B4-BE49-F238E27FC236}">
                <a16:creationId xmlns:a16="http://schemas.microsoft.com/office/drawing/2014/main" id="{047C4035-F58A-44EC-B9C0-FD75C8226F8D}"/>
              </a:ext>
            </a:extLst>
          </p:cNvPr>
          <p:cNvGraphicFramePr>
            <a:graphicFrameLocks noGrp="1"/>
          </p:cNvGraphicFramePr>
          <p:nvPr/>
        </p:nvGraphicFramePr>
        <p:xfrm>
          <a:off x="1257300" y="2356295"/>
          <a:ext cx="15625970" cy="6588922"/>
        </p:xfrm>
        <a:graphic>
          <a:graphicData uri="http://schemas.openxmlformats.org/drawingml/2006/table">
            <a:tbl>
              <a:tblPr/>
              <a:tblGrid>
                <a:gridCol w="15625970">
                  <a:extLst>
                    <a:ext uri="{9D8B030D-6E8A-4147-A177-3AD203B41FA5}">
                      <a16:colId xmlns:a16="http://schemas.microsoft.com/office/drawing/2014/main" val="1919756151"/>
                    </a:ext>
                  </a:extLst>
                </a:gridCol>
              </a:tblGrid>
              <a:tr h="385038">
                <a:tc>
                  <a:txBody>
                    <a:bodyPr/>
                    <a:lstStyle/>
                    <a:p>
                      <a:endParaRPr lang="en-US" sz="1900">
                        <a:effectLst/>
                      </a:endParaRPr>
                    </a:p>
                  </a:txBody>
                  <a:tcPr marL="6557" marR="6557" marT="6557" marB="6557" anchor="ctr">
                    <a:lnL>
                      <a:noFill/>
                    </a:lnL>
                    <a:lnR>
                      <a:noFill/>
                    </a:lnR>
                    <a:lnT>
                      <a:noFill/>
                    </a:lnT>
                    <a:lnB>
                      <a:noFill/>
                    </a:lnB>
                    <a:solidFill>
                      <a:srgbClr val="FFFFFF"/>
                    </a:solidFill>
                  </a:tcPr>
                </a:tc>
                <a:extLst>
                  <a:ext uri="{0D108BD9-81ED-4DB2-BD59-A6C34878D82A}">
                    <a16:rowId xmlns:a16="http://schemas.microsoft.com/office/drawing/2014/main" val="1794002460"/>
                  </a:ext>
                </a:extLst>
              </a:tr>
              <a:tr h="6203884">
                <a:tc>
                  <a:txBody>
                    <a:bodyPr/>
                    <a:lstStyle/>
                    <a:p>
                      <a:pPr algn="l"/>
                      <a:endParaRPr lang="en-US" sz="2000" dirty="0">
                        <a:effectLst/>
                        <a:latin typeface="arial" panose="020B0604020202020204" pitchFamily="34" charset="0"/>
                      </a:endParaRPr>
                    </a:p>
                  </a:txBody>
                  <a:tcPr marL="65566" marR="0" marT="0" marB="0" anchor="ctr">
                    <a:lnL>
                      <a:noFill/>
                    </a:lnL>
                    <a:lnR>
                      <a:noFill/>
                    </a:lnR>
                    <a:lnT>
                      <a:noFill/>
                    </a:lnT>
                    <a:lnB>
                      <a:noFill/>
                    </a:lnB>
                    <a:solidFill>
                      <a:srgbClr val="FFFFFF"/>
                    </a:solidFill>
                  </a:tcPr>
                </a:tc>
                <a:extLst>
                  <a:ext uri="{0D108BD9-81ED-4DB2-BD59-A6C34878D82A}">
                    <a16:rowId xmlns:a16="http://schemas.microsoft.com/office/drawing/2014/main" val="2495915650"/>
                  </a:ext>
                </a:extLst>
              </a:tr>
            </a:tbl>
          </a:graphicData>
        </a:graphic>
      </p:graphicFrame>
      <p:sp>
        <p:nvSpPr>
          <p:cNvPr id="12" name="TextBox 11">
            <a:extLst>
              <a:ext uri="{FF2B5EF4-FFF2-40B4-BE49-F238E27FC236}">
                <a16:creationId xmlns:a16="http://schemas.microsoft.com/office/drawing/2014/main" id="{D6E2EE3A-902E-46B7-B69F-5374950AB912}"/>
              </a:ext>
            </a:extLst>
          </p:cNvPr>
          <p:cNvSpPr txBox="1"/>
          <p:nvPr/>
        </p:nvSpPr>
        <p:spPr>
          <a:xfrm>
            <a:off x="11943184" y="2260147"/>
            <a:ext cx="5087515" cy="4031873"/>
          </a:xfrm>
          <a:prstGeom prst="rect">
            <a:avLst/>
          </a:prstGeom>
          <a:noFill/>
        </p:spPr>
        <p:txBody>
          <a:bodyPr wrap="square" rtlCol="0">
            <a:spAutoFit/>
          </a:bodyPr>
          <a:lstStyle/>
          <a:p>
            <a:endParaRPr lang="en-US" sz="3200" dirty="0"/>
          </a:p>
          <a:p>
            <a:endParaRPr lang="en-US" sz="3200" dirty="0">
              <a:solidFill>
                <a:srgbClr val="0070C0"/>
              </a:solidFill>
            </a:endParaRPr>
          </a:p>
          <a:p>
            <a:pPr algn="r"/>
            <a:r>
              <a:rPr lang="en-US" sz="3200" b="1" dirty="0">
                <a:solidFill>
                  <a:srgbClr val="0070C0"/>
                </a:solidFill>
              </a:rPr>
              <a:t>Resource Unit Leader (RESL)</a:t>
            </a:r>
          </a:p>
          <a:p>
            <a:pPr algn="r"/>
            <a:endParaRPr lang="en-US" sz="3200" b="1" dirty="0">
              <a:solidFill>
                <a:srgbClr val="0070C0"/>
              </a:solidFill>
            </a:endParaRPr>
          </a:p>
          <a:p>
            <a:pPr algn="r"/>
            <a:r>
              <a:rPr lang="en-US" sz="3200" dirty="0">
                <a:solidFill>
                  <a:srgbClr val="0070C0"/>
                </a:solidFill>
              </a:rPr>
              <a:t>Responsible for maintaining  the status of all assigned tactical resources and personnel at an incident</a:t>
            </a:r>
          </a:p>
        </p:txBody>
      </p:sp>
      <p:pic>
        <p:nvPicPr>
          <p:cNvPr id="9" name="Picture 8">
            <a:extLst>
              <a:ext uri="{FF2B5EF4-FFF2-40B4-BE49-F238E27FC236}">
                <a16:creationId xmlns:a16="http://schemas.microsoft.com/office/drawing/2014/main" id="{A82DC29A-54E8-40CB-A55E-123EAB1420FE}"/>
              </a:ext>
            </a:extLst>
          </p:cNvPr>
          <p:cNvPicPr>
            <a:picLocks noChangeAspect="1"/>
          </p:cNvPicPr>
          <p:nvPr/>
        </p:nvPicPr>
        <p:blipFill>
          <a:blip r:embed="rId4"/>
          <a:stretch>
            <a:fillRect/>
          </a:stretch>
        </p:blipFill>
        <p:spPr>
          <a:xfrm>
            <a:off x="214731" y="2452443"/>
            <a:ext cx="11397054" cy="6588922"/>
          </a:xfrm>
          <a:prstGeom prst="rect">
            <a:avLst/>
          </a:prstGeom>
        </p:spPr>
      </p:pic>
      <p:pic>
        <p:nvPicPr>
          <p:cNvPr id="3" name="Picture 2">
            <a:extLst>
              <a:ext uri="{FF2B5EF4-FFF2-40B4-BE49-F238E27FC236}">
                <a16:creationId xmlns:a16="http://schemas.microsoft.com/office/drawing/2014/main" id="{8C48043E-3506-4879-8F3C-5AC4FDA564A7}"/>
              </a:ext>
            </a:extLst>
          </p:cNvPr>
          <p:cNvPicPr>
            <a:picLocks noChangeAspect="1"/>
          </p:cNvPicPr>
          <p:nvPr/>
        </p:nvPicPr>
        <p:blipFill>
          <a:blip r:embed="rId5"/>
          <a:stretch>
            <a:fillRect/>
          </a:stretch>
        </p:blipFill>
        <p:spPr>
          <a:xfrm>
            <a:off x="6901746" y="4482026"/>
            <a:ext cx="2092963" cy="1121415"/>
          </a:xfrm>
          <a:prstGeom prst="rect">
            <a:avLst/>
          </a:prstGeom>
        </p:spPr>
      </p:pic>
    </p:spTree>
    <p:extLst>
      <p:ext uri="{BB962C8B-B14F-4D97-AF65-F5344CB8AC3E}">
        <p14:creationId xmlns:p14="http://schemas.microsoft.com/office/powerpoint/2010/main" val="83855889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shington-CountyPresentation-16_9.potx" id="{420CD478-A1DA-4BE9-AE63-8C7C287AED70}" vid="{6A468DA8-C854-467D-B001-FDB3A87DB3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4E0C3B32A16347B23166C695E15DBD" ma:contentTypeVersion="5" ma:contentTypeDescription="Create a new document." ma:contentTypeScope="" ma:versionID="1b3547e55e7dd94acd889b03dc8b9feb">
  <xsd:schema xmlns:xsd="http://www.w3.org/2001/XMLSchema" xmlns:xs="http://www.w3.org/2001/XMLSchema" xmlns:p="http://schemas.microsoft.com/office/2006/metadata/properties" xmlns:ns2="741f4282-7d64-44e6-88a7-e6af46b4116e" targetNamespace="http://schemas.microsoft.com/office/2006/metadata/properties" ma:root="true" ma:fieldsID="88c00465919e46f4db3d53a3c0dd674e" ns2:_="">
    <xsd:import namespace="741f4282-7d64-44e6-88a7-e6af46b411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1f4282-7d64-44e6-88a7-e6af46b411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D2EE13-9EBE-4E09-A56E-0113FB46BA7E}">
  <ds:schemaRefs>
    <ds:schemaRef ds:uri="http://purl.org/dc/elements/1.1/"/>
    <ds:schemaRef ds:uri="http://purl.org/dc/dcmitype/"/>
    <ds:schemaRef ds:uri="741f4282-7d64-44e6-88a7-e6af46b4116e"/>
    <ds:schemaRef ds:uri="http://purl.org/dc/term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30F0A0-ED87-48E2-A39C-84BE98B6A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1f4282-7d64-44e6-88a7-e6af46b41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9976DB-D70A-4F40-AF6E-A12406399E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Washington-CountyPresentation-16_9</Template>
  <TotalTime>3117</TotalTime>
  <Words>8104</Words>
  <Application>Microsoft Office PowerPoint</Application>
  <PresentationFormat>Custom</PresentationFormat>
  <Paragraphs>884</Paragraphs>
  <Slides>33</Slides>
  <Notes>33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Arial</vt:lpstr>
      <vt:lpstr>Calibri</vt:lpstr>
      <vt:lpstr>Calibri Light</vt:lpstr>
      <vt:lpstr>Times New Roman</vt:lpstr>
      <vt:lpstr>Office Theme</vt:lpstr>
      <vt:lpstr>Worksheet</vt:lpstr>
      <vt:lpstr>PowerPoint Presentation</vt:lpstr>
      <vt:lpstr>Overview</vt:lpstr>
      <vt:lpstr>Overview</vt:lpstr>
      <vt:lpstr>Introduction to Forms</vt:lpstr>
      <vt:lpstr>Forms: Coast Guard / FEMA</vt:lpstr>
      <vt:lpstr>Forms: Incident Support / Other</vt:lpstr>
      <vt:lpstr>Planning Section</vt:lpstr>
      <vt:lpstr>Planning Section – ICS-233 Open Action Tracker</vt:lpstr>
      <vt:lpstr>Planning Section - RESL</vt:lpstr>
      <vt:lpstr>Planning Section – IAP Prep</vt:lpstr>
      <vt:lpstr>ICS-203 Organization Assignment List</vt:lpstr>
      <vt:lpstr>ICS-207  Incident Organization Chart</vt:lpstr>
      <vt:lpstr>ICS-211 Incident Check In List</vt:lpstr>
      <vt:lpstr>Planning Section – ICS-219 Resource Status Cards</vt:lpstr>
      <vt:lpstr>ICS-211A Sign-In Worksheet</vt:lpstr>
      <vt:lpstr>ICS-210 Resource Status Change</vt:lpstr>
      <vt:lpstr>Planning Section - SITL</vt:lpstr>
      <vt:lpstr>Planning Section – ICS 230 Meeting Schedule</vt:lpstr>
      <vt:lpstr>ICS-209 Incident Status Summary</vt:lpstr>
      <vt:lpstr>ICS-209 Incident Status Summary</vt:lpstr>
      <vt:lpstr>ICS-209 Oil/HazMat Attachment</vt:lpstr>
      <vt:lpstr>ICS-209 SAR/LE Attachment</vt:lpstr>
      <vt:lpstr>Planning Section - DOCL</vt:lpstr>
      <vt:lpstr>Planning Section - DMOB</vt:lpstr>
      <vt:lpstr>ICS-236  Tentative Release List</vt:lpstr>
      <vt:lpstr>ICS-221 Demobilization Check-Out</vt:lpstr>
      <vt:lpstr>ICS-221 Demobilization Check-Out</vt:lpstr>
      <vt:lpstr>ICS-238 Demobilization Tracking Table</vt:lpstr>
      <vt:lpstr>Planning Section - ENVL</vt:lpstr>
      <vt:lpstr>ICS-232 Resources At Risk Summary</vt:lpstr>
      <vt:lpstr>Planning Section – MTSL (or MTSRU)</vt:lpstr>
      <vt:lpstr>Round table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Mildenberger; Sherry Jirles</dc:creator>
  <cp:lastModifiedBy>Danelle Hauther</cp:lastModifiedBy>
  <cp:revision>33</cp:revision>
  <cp:lastPrinted>2021-03-12T22:17:12Z</cp:lastPrinted>
  <dcterms:created xsi:type="dcterms:W3CDTF">2020-11-02T22:23:44Z</dcterms:created>
  <dcterms:modified xsi:type="dcterms:W3CDTF">2021-03-13T18:41:55Z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0x010100874E0C3B32A16347B23166C695E15DBD</vt:lpwstr>
  </property>
</Properties>
</file>